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6"/>
  </p:notesMasterIdLst>
  <p:handoutMasterIdLst>
    <p:handoutMasterId r:id="rId17"/>
  </p:handoutMasterIdLst>
  <p:sldIdLst>
    <p:sldId id="306" r:id="rId5"/>
    <p:sldId id="308" r:id="rId6"/>
    <p:sldId id="314" r:id="rId7"/>
    <p:sldId id="309" r:id="rId8"/>
    <p:sldId id="315" r:id="rId9"/>
    <p:sldId id="316" r:id="rId10"/>
    <p:sldId id="317" r:id="rId11"/>
    <p:sldId id="318" r:id="rId12"/>
    <p:sldId id="319" r:id="rId13"/>
    <p:sldId id="320" r:id="rId14"/>
    <p:sldId id="321" r:id="rId15"/>
  </p:sldIdLst>
  <p:sldSz cx="12192000" cy="6858000"/>
  <p:notesSz cx="6858000" cy="9144000"/>
  <p:defaultTextStyle>
    <a:defPPr rtl="0">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4967" autoAdjust="0"/>
  </p:normalViewPr>
  <p:slideViewPr>
    <p:cSldViewPr snapToGrid="0">
      <p:cViewPr varScale="1">
        <p:scale>
          <a:sx n="82" d="100"/>
          <a:sy n="82" d="100"/>
        </p:scale>
        <p:origin x="720" y="72"/>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379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2CD3759D-E09A-4AE0-A388-1231C4633D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a:extLst>
              <a:ext uri="{FF2B5EF4-FFF2-40B4-BE49-F238E27FC236}">
                <a16:creationId xmlns:a16="http://schemas.microsoft.com/office/drawing/2014/main" id="{7F10A045-7838-4C9C-94BA-7C45047DD3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97D9867-113D-473F-8C92-70361E8E0A16}" type="datetime1">
              <a:rPr lang="es-MX" smtClean="0"/>
              <a:t>30/08/2023</a:t>
            </a:fld>
            <a:endParaRPr lang="es-MX" dirty="0"/>
          </a:p>
        </p:txBody>
      </p:sp>
      <p:sp>
        <p:nvSpPr>
          <p:cNvPr id="4" name="Marcador de pie de página 3">
            <a:extLst>
              <a:ext uri="{FF2B5EF4-FFF2-40B4-BE49-F238E27FC236}">
                <a16:creationId xmlns:a16="http://schemas.microsoft.com/office/drawing/2014/main" id="{61C1BE74-43CC-4E1E-96A1-2915E1DF3C3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5" name="Marcador de número de diapositiva 4">
            <a:extLst>
              <a:ext uri="{FF2B5EF4-FFF2-40B4-BE49-F238E27FC236}">
                <a16:creationId xmlns:a16="http://schemas.microsoft.com/office/drawing/2014/main" id="{89E2044D-3D0A-45EF-A01C-6FC583A1995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F8B53EA-BA60-486D-BE96-03634DF71F6B}" type="slidenum">
              <a:rPr lang="es-MX" smtClean="0"/>
              <a:t>‹Nº›</a:t>
            </a:fld>
            <a:endParaRPr lang="es-MX"/>
          </a:p>
        </p:txBody>
      </p:sp>
    </p:spTree>
    <p:extLst>
      <p:ext uri="{BB962C8B-B14F-4D97-AF65-F5344CB8AC3E}">
        <p14:creationId xmlns:p14="http://schemas.microsoft.com/office/powerpoint/2010/main" val="4149458453"/>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noProof="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31CD03-B6F7-498A-8A73-3ACB21A4B941}" type="datetime1">
              <a:rPr lang="es-MX" smtClean="0"/>
              <a:pPr/>
              <a:t>30/08/2023</a:t>
            </a:fld>
            <a:endParaRPr lang="es-MX" dirty="0"/>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MX"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5939589-3E79-4C82-AA4A-FE78234FAA59}" type="slidenum">
              <a:rPr lang="es-MX" noProof="0" smtClean="0"/>
              <a:t>‹Nº›</a:t>
            </a:fld>
            <a:endParaRPr lang="es-MX" noProof="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D5939589-3E79-4C82-AA4A-FE78234FAA59}" type="slidenum">
              <a:rPr lang="es-MX" smtClean="0"/>
              <a:t>1</a:t>
            </a:fld>
            <a:endParaRPr lang="es-MX"/>
          </a:p>
        </p:txBody>
      </p:sp>
    </p:spTree>
    <p:extLst>
      <p:ext uri="{BB962C8B-B14F-4D97-AF65-F5344CB8AC3E}">
        <p14:creationId xmlns:p14="http://schemas.microsoft.com/office/powerpoint/2010/main" val="304316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D5939589-3E79-4C82-AA4A-FE78234FAA59}" type="slidenum">
              <a:rPr lang="es-MX" smtClean="0"/>
              <a:t>2</a:t>
            </a:fld>
            <a:endParaRPr lang="es-MX"/>
          </a:p>
        </p:txBody>
      </p:sp>
    </p:spTree>
    <p:extLst>
      <p:ext uri="{BB962C8B-B14F-4D97-AF65-F5344CB8AC3E}">
        <p14:creationId xmlns:p14="http://schemas.microsoft.com/office/powerpoint/2010/main" val="724434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D5939589-3E79-4C82-AA4A-FE78234FAA59}" type="slidenum">
              <a:rPr lang="es-MX" smtClean="0"/>
              <a:t>3</a:t>
            </a:fld>
            <a:endParaRPr lang="es-MX"/>
          </a:p>
        </p:txBody>
      </p:sp>
    </p:spTree>
    <p:extLst>
      <p:ext uri="{BB962C8B-B14F-4D97-AF65-F5344CB8AC3E}">
        <p14:creationId xmlns:p14="http://schemas.microsoft.com/office/powerpoint/2010/main" val="36473963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D5939589-3E79-4C82-AA4A-FE78234FAA59}" type="slidenum">
              <a:rPr lang="es-MX" smtClean="0"/>
              <a:t>4</a:t>
            </a:fld>
            <a:endParaRPr lang="es-MX"/>
          </a:p>
        </p:txBody>
      </p:sp>
    </p:spTree>
    <p:extLst>
      <p:ext uri="{BB962C8B-B14F-4D97-AF65-F5344CB8AC3E}">
        <p14:creationId xmlns:p14="http://schemas.microsoft.com/office/powerpoint/2010/main" val="2725716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D5939589-3E79-4C82-AA4A-FE78234FAA59}" type="slidenum">
              <a:rPr lang="es-MX" smtClean="0"/>
              <a:t>5</a:t>
            </a:fld>
            <a:endParaRPr lang="es-MX"/>
          </a:p>
        </p:txBody>
      </p:sp>
    </p:spTree>
    <p:extLst>
      <p:ext uri="{BB962C8B-B14F-4D97-AF65-F5344CB8AC3E}">
        <p14:creationId xmlns:p14="http://schemas.microsoft.com/office/powerpoint/2010/main" val="37453185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D5939589-3E79-4C82-AA4A-FE78234FAA59}" type="slidenum">
              <a:rPr lang="es-MX" smtClean="0"/>
              <a:t>6</a:t>
            </a:fld>
            <a:endParaRPr lang="es-MX"/>
          </a:p>
        </p:txBody>
      </p:sp>
    </p:spTree>
    <p:extLst>
      <p:ext uri="{BB962C8B-B14F-4D97-AF65-F5344CB8AC3E}">
        <p14:creationId xmlns:p14="http://schemas.microsoft.com/office/powerpoint/2010/main" val="3448202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122363"/>
            <a:ext cx="9144000" cy="2387600"/>
          </a:xfrm>
        </p:spPr>
        <p:txBody>
          <a:bodyPr rtlCol="0" anchor="b"/>
          <a:lstStyle>
            <a:lvl1pPr algn="l">
              <a:defRPr sz="6000" b="1" i="0" cap="all" baseline="0"/>
            </a:lvl1pPr>
          </a:lstStyle>
          <a:p>
            <a:pPr rtl="0"/>
            <a:r>
              <a:rPr lang="es-MX" noProof="0"/>
              <a:t>Haz clic para modificar el estilo de título del patrón</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4000" y="3602038"/>
            <a:ext cx="9144000" cy="1655762"/>
          </a:xfrm>
        </p:spPr>
        <p:txBody>
          <a:bodyPr rtlCol="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Haga clic para editar el estilo de subtítulo del patrón</a:t>
            </a:r>
          </a:p>
        </p:txBody>
      </p:sp>
      <p:cxnSp>
        <p:nvCxnSpPr>
          <p:cNvPr id="11" name="Conector recto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65125"/>
            <a:ext cx="10515600" cy="1325563"/>
          </a:xfrm>
        </p:spPr>
        <p:txBody>
          <a:bodyPr rtlCol="0"/>
          <a:lstStyle/>
          <a:p>
            <a:pPr rtl="0"/>
            <a:r>
              <a:rPr lang="es-MX" noProof="0"/>
              <a:t>Haz clic para modificar el estilo de título del patrón</a:t>
            </a:r>
          </a:p>
        </p:txBody>
      </p:sp>
      <p:sp>
        <p:nvSpPr>
          <p:cNvPr id="3" name="Marcador de posición de texto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del texto maestro</a:t>
            </a:r>
          </a:p>
        </p:txBody>
      </p:sp>
      <p:sp>
        <p:nvSpPr>
          <p:cNvPr id="4" name="Marcador de posición de contenido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5" name="Marcador de posición de texto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6784848"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6" name="Marcador de posición de contenido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84848"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cxnSp>
        <p:nvCxnSpPr>
          <p:cNvPr id="10" name="Conector recto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áfico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MX" noProof="0"/>
          </a:p>
        </p:txBody>
      </p:sp>
      <p:sp>
        <p:nvSpPr>
          <p:cNvPr id="14" name="Gráfico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s-MX" noProof="0"/>
          </a:p>
        </p:txBody>
      </p:sp>
      <p:sp>
        <p:nvSpPr>
          <p:cNvPr id="16" name="Gráfico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65125"/>
            <a:ext cx="10515600" cy="1325563"/>
          </a:xfrm>
        </p:spPr>
        <p:txBody>
          <a:bodyPr rtlCol="0"/>
          <a:lstStyle/>
          <a:p>
            <a:pPr rtl="0"/>
            <a:r>
              <a:rPr lang="es-MX" noProof="0"/>
              <a:t>Haz clic para modificar el estilo de título del patrón</a:t>
            </a:r>
          </a:p>
        </p:txBody>
      </p:sp>
      <p:sp>
        <p:nvSpPr>
          <p:cNvPr id="3" name="Marcador de posición de texto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4" name="Marcador de posición de contenido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MX" noProof="0"/>
              <a:t>Haz clic para modificar los estilos de texto del patrón</a:t>
            </a:r>
          </a:p>
          <a:p>
            <a:pPr lvl="1" rtl="0"/>
            <a:r>
              <a:rPr lang="es-MX" noProof="0"/>
              <a:t>Segundo nivel</a:t>
            </a:r>
          </a:p>
          <a:p>
            <a:pPr lvl="2" rtl="0"/>
            <a:r>
              <a:rPr lang="es-MX" noProof="0"/>
              <a:t>Tercer nivel</a:t>
            </a:r>
          </a:p>
        </p:txBody>
      </p:sp>
      <p:sp>
        <p:nvSpPr>
          <p:cNvPr id="5" name="Marcador de posición de texto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4983480"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6" name="Marcador de posición de contenido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4983480"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MX" noProof="0"/>
              <a:t>Haz clic para modificar los estilos de texto del patrón</a:t>
            </a:r>
          </a:p>
          <a:p>
            <a:pPr lvl="1" rtl="0"/>
            <a:r>
              <a:rPr lang="es-MX" noProof="0"/>
              <a:t>Segundo nivel</a:t>
            </a:r>
          </a:p>
          <a:p>
            <a:pPr lvl="2" rtl="0"/>
            <a:r>
              <a:rPr lang="es-MX" noProof="0"/>
              <a:t>Tercer nivel</a:t>
            </a:r>
          </a:p>
        </p:txBody>
      </p:sp>
      <p:cxnSp>
        <p:nvCxnSpPr>
          <p:cNvPr id="10" name="Conector recto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áfico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MX" noProof="0"/>
          </a:p>
        </p:txBody>
      </p:sp>
      <p:sp>
        <p:nvSpPr>
          <p:cNvPr id="14" name="Gráfico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s-MX" noProof="0"/>
          </a:p>
        </p:txBody>
      </p:sp>
      <p:sp>
        <p:nvSpPr>
          <p:cNvPr id="16" name="Gráfico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MX" noProof="0"/>
          </a:p>
        </p:txBody>
      </p:sp>
      <p:sp>
        <p:nvSpPr>
          <p:cNvPr id="15" name="Marcador de posición de texto 4">
            <a:extLst>
              <a:ext uri="{FF2B5EF4-FFF2-40B4-BE49-F238E27FC236}">
                <a16:creationId xmlns:a16="http://schemas.microsoft.com/office/drawing/2014/main" id="{2D693B15-7265-4478-9579-62FCD5222D04}"/>
              </a:ext>
            </a:extLst>
          </p:cNvPr>
          <p:cNvSpPr>
            <a:spLocks noGrp="1"/>
          </p:cNvSpPr>
          <p:nvPr>
            <p:ph type="body" sz="quarter" idx="13" hasCustomPrompt="1"/>
          </p:nvPr>
        </p:nvSpPr>
        <p:spPr>
          <a:xfrm>
            <a:off x="8531352" y="1769269"/>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17" name="Marcador de posición de contenido 5">
            <a:extLst>
              <a:ext uri="{FF2B5EF4-FFF2-40B4-BE49-F238E27FC236}">
                <a16:creationId xmlns:a16="http://schemas.microsoft.com/office/drawing/2014/main" id="{48F9E92F-BB16-4896-A47F-6497C3D705B9}"/>
              </a:ext>
            </a:extLst>
          </p:cNvPr>
          <p:cNvSpPr>
            <a:spLocks noGrp="1"/>
          </p:cNvSpPr>
          <p:nvPr>
            <p:ph sz="quarter" idx="14" hasCustomPrompt="1"/>
          </p:nvPr>
        </p:nvSpPr>
        <p:spPr>
          <a:xfrm>
            <a:off x="8531352" y="2593181"/>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MX" noProof="0"/>
              <a:t>Haz clic para modificar los estilos de texto del patrón</a:t>
            </a:r>
          </a:p>
          <a:p>
            <a:pPr lvl="1" rtl="0"/>
            <a:r>
              <a:rPr lang="es-MX" noProof="0"/>
              <a:t>Segundo nivel</a:t>
            </a:r>
          </a:p>
          <a:p>
            <a:pPr lvl="2" rtl="0"/>
            <a:r>
              <a:rPr lang="es-MX" noProof="0"/>
              <a:t>Tercer nivel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iapositiva d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rtlCol="0" anchor="b"/>
          <a:lstStyle>
            <a:lvl1pPr algn="l">
              <a:defRPr sz="5400" b="0" i="0" cap="none" baseline="0"/>
            </a:lvl1pPr>
          </a:lstStyle>
          <a:p>
            <a:pPr rtl="0"/>
            <a:r>
              <a:rPr lang="es-MX" noProof="0"/>
              <a:t>Título</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4" y="1801368"/>
            <a:ext cx="4434840" cy="4754880"/>
          </a:xfrm>
        </p:spPr>
        <p:txBody>
          <a:bodyPr rtlCol="0">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Haz clic para modificar el estilo de subtítulo del patrón</a:t>
            </a:r>
          </a:p>
        </p:txBody>
      </p:sp>
      <p:sp>
        <p:nvSpPr>
          <p:cNvPr id="5" name="Marcador de posición de pie de página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es-MX" noProof="0"/>
              <a:t>Título de la presentación</a:t>
            </a:r>
          </a:p>
        </p:txBody>
      </p:sp>
      <p:sp>
        <p:nvSpPr>
          <p:cNvPr id="6" name="Marcador de posición de número de diapositiva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s-MX" noProof="0" smtClean="0"/>
              <a:pPr rtl="0"/>
              <a:t>‹Nº›</a:t>
            </a:fld>
            <a:endParaRPr lang="es-MX" noProof="0"/>
          </a:p>
        </p:txBody>
      </p:sp>
      <p:cxnSp>
        <p:nvCxnSpPr>
          <p:cNvPr id="7" name="Conector recto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ángulo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13" name="Marcador de posición de imagen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rtlCol="0" anchor="ctr"/>
          <a:lstStyle>
            <a:lvl1pPr algn="ctr">
              <a:buNone/>
              <a:defRPr>
                <a:solidFill>
                  <a:schemeClr val="bg1"/>
                </a:solidFill>
              </a:defRPr>
            </a:lvl1pPr>
          </a:lstStyle>
          <a:p>
            <a:pPr rtl="0"/>
            <a:r>
              <a:rPr lang="es-MX" noProof="0"/>
              <a:t>Haz clic en el icono para agregar una imagen</a:t>
            </a:r>
          </a:p>
        </p:txBody>
      </p:sp>
      <p:sp>
        <p:nvSpPr>
          <p:cNvPr id="10" name="Marcador de posición de imagen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rtlCol="0" anchor="ctr"/>
          <a:lstStyle>
            <a:lvl1pPr algn="ctr">
              <a:buNone/>
              <a:defRPr>
                <a:solidFill>
                  <a:schemeClr val="bg1"/>
                </a:solidFill>
              </a:defRPr>
            </a:lvl1pPr>
          </a:lstStyle>
          <a:p>
            <a:pPr rtl="0"/>
            <a:r>
              <a:rPr lang="es-MX" noProof="0"/>
              <a:t>Haz clic en el icono para agregar una imagen</a:t>
            </a:r>
          </a:p>
        </p:txBody>
      </p:sp>
      <p:sp>
        <p:nvSpPr>
          <p:cNvPr id="11" name="Marcador de posición de imagen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rtlCol="0" anchor="ctr"/>
          <a:lstStyle>
            <a:lvl1pPr algn="ctr">
              <a:buNone/>
              <a:defRPr>
                <a:solidFill>
                  <a:schemeClr val="bg1"/>
                </a:solidFill>
              </a:defRPr>
            </a:lvl1pPr>
          </a:lstStyle>
          <a:p>
            <a:pPr rtl="0"/>
            <a:r>
              <a:rPr lang="es-MX" noProof="0"/>
              <a:t>Haz clic en el icono para agregar una imagen</a:t>
            </a:r>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olo el título">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Marcador de posición de imagen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rtlCol="0" anchor="ctr">
            <a:noAutofit/>
          </a:bodyPr>
          <a:lstStyle>
            <a:lvl1pPr algn="ctr">
              <a:buNone/>
              <a:defRPr sz="1800">
                <a:solidFill>
                  <a:schemeClr val="bg1"/>
                </a:solidFill>
              </a:defRPr>
            </a:lvl1pPr>
          </a:lstStyle>
          <a:p>
            <a:pPr rtl="0"/>
            <a:r>
              <a:rPr lang="es-MX" noProof="0"/>
              <a:t>Haz clic en el icono para agregar una imagen</a:t>
            </a:r>
          </a:p>
        </p:txBody>
      </p:sp>
      <p:sp>
        <p:nvSpPr>
          <p:cNvPr id="32" name="Marcador de posición de imagen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rtlCol="0" anchor="ctr">
            <a:noAutofit/>
          </a:bodyPr>
          <a:lstStyle>
            <a:lvl1pPr algn="ctr">
              <a:buNone/>
              <a:defRPr sz="1800">
                <a:solidFill>
                  <a:schemeClr val="bg1"/>
                </a:solidFill>
              </a:defRPr>
            </a:lvl1pPr>
          </a:lstStyle>
          <a:p>
            <a:pPr rtl="0"/>
            <a:r>
              <a:rPr lang="es-MX" noProof="0"/>
              <a:t>Haz clic en el icono para agregar una imagen</a:t>
            </a:r>
          </a:p>
        </p:txBody>
      </p:sp>
      <p:sp>
        <p:nvSpPr>
          <p:cNvPr id="31" name="Marcador de posición de imagen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rtlCol="0" anchor="ctr">
            <a:noAutofit/>
          </a:bodyPr>
          <a:lstStyle>
            <a:lvl1pPr algn="ctr">
              <a:buNone/>
              <a:defRPr sz="1800">
                <a:solidFill>
                  <a:schemeClr val="bg1"/>
                </a:solidFill>
              </a:defRPr>
            </a:lvl1pPr>
          </a:lstStyle>
          <a:p>
            <a:pPr rtl="0"/>
            <a:r>
              <a:rPr lang="es-MX" noProof="0"/>
              <a:t>Haz clic en el icono para agregar una imagen</a:t>
            </a:r>
          </a:p>
        </p:txBody>
      </p:sp>
      <p:sp>
        <p:nvSpPr>
          <p:cNvPr id="30" name="Marcador de posición de imagen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rtlCol="0" anchor="ctr">
            <a:noAutofit/>
          </a:bodyPr>
          <a:lstStyle>
            <a:lvl1pPr algn="ctr">
              <a:buNone/>
              <a:defRPr sz="1800">
                <a:solidFill>
                  <a:schemeClr val="bg1"/>
                </a:solidFill>
              </a:defRPr>
            </a:lvl1pPr>
          </a:lstStyle>
          <a:p>
            <a:pPr rtl="0"/>
            <a:r>
              <a:rPr lang="es-MX" noProof="0"/>
              <a:t>Haz clic en el icono para agregar una imagen</a:t>
            </a:r>
          </a:p>
        </p:txBody>
      </p:sp>
      <p:sp>
        <p:nvSpPr>
          <p:cNvPr id="2" name="Título 1">
            <a:extLst>
              <a:ext uri="{FF2B5EF4-FFF2-40B4-BE49-F238E27FC236}">
                <a16:creationId xmlns:a16="http://schemas.microsoft.com/office/drawing/2014/main" id="{E969F227-D21C-48B3-828A-6BFA9585E82F}"/>
              </a:ext>
            </a:extLst>
          </p:cNvPr>
          <p:cNvSpPr>
            <a:spLocks noGrp="1"/>
          </p:cNvSpPr>
          <p:nvPr>
            <p:ph type="title" hasCustomPrompt="1"/>
          </p:nvPr>
        </p:nvSpPr>
        <p:spPr>
          <a:xfrm>
            <a:off x="5760720" y="585216"/>
            <a:ext cx="5276088" cy="2276856"/>
          </a:xfrm>
        </p:spPr>
        <p:txBody>
          <a:bodyPr rtlCol="0" anchor="b"/>
          <a:lstStyle>
            <a:lvl1pPr algn="r">
              <a:defRPr sz="4800" b="1" cap="all" spc="400" baseline="0">
                <a:solidFill>
                  <a:schemeClr val="bg1"/>
                </a:solidFill>
              </a:defRPr>
            </a:lvl1pPr>
          </a:lstStyle>
          <a:p>
            <a:pPr rtl="0"/>
            <a:r>
              <a:rPr lang="es-MX" noProof="0"/>
              <a:t>Haz clic para modificar el estilo de título del patrón</a:t>
            </a:r>
          </a:p>
        </p:txBody>
      </p:sp>
      <p:sp>
        <p:nvSpPr>
          <p:cNvPr id="3" name="Marcador de posición de fecha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es-MX" noProof="0"/>
              <a:t>3/9/20XX</a:t>
            </a:r>
          </a:p>
        </p:txBody>
      </p:sp>
      <p:sp>
        <p:nvSpPr>
          <p:cNvPr id="4" name="Marcador de posición de pie de página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es-MX" noProof="0"/>
              <a:t>Título de la presentación</a:t>
            </a:r>
          </a:p>
        </p:txBody>
      </p:sp>
      <p:sp>
        <p:nvSpPr>
          <p:cNvPr id="5" name="Marcador de posición de número de diapositiva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es-MX" noProof="0" smtClean="0"/>
              <a:pPr rtl="0"/>
              <a:t>‹Nº›</a:t>
            </a:fld>
            <a:endParaRPr lang="es-MX" noProof="0"/>
          </a:p>
        </p:txBody>
      </p:sp>
      <p:sp>
        <p:nvSpPr>
          <p:cNvPr id="8" name="Gráfico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s-MX" noProof="0"/>
          </a:p>
        </p:txBody>
      </p:sp>
      <p:sp>
        <p:nvSpPr>
          <p:cNvPr id="10" name="Gráfico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s-MX" noProof="0"/>
          </a:p>
        </p:txBody>
      </p:sp>
      <p:sp>
        <p:nvSpPr>
          <p:cNvPr id="12" name="Gráfico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MX" noProof="0"/>
          </a:p>
        </p:txBody>
      </p:sp>
      <p:cxnSp>
        <p:nvCxnSpPr>
          <p:cNvPr id="14" name="Conector recto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Marcador de posición de texto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760720" y="3127248"/>
            <a:ext cx="5276088" cy="1124712"/>
          </a:xfrm>
        </p:spPr>
        <p:txBody>
          <a:bodyPr rtlCol="0"/>
          <a:lstStyle>
            <a:lvl1pPr marL="0" indent="0" algn="r">
              <a:buNone/>
              <a:defRPr sz="1800">
                <a:solidFill>
                  <a:schemeClr val="bg1"/>
                </a:solidFill>
              </a:defRPr>
            </a:lvl1pPr>
          </a:lstStyle>
          <a:p>
            <a:pPr lvl="0" rtl="0"/>
            <a:r>
              <a:rPr lang="es-MX" noProof="0"/>
              <a:t>Haz clic para modificar los estilos del texto maestro</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69F227-D21C-48B3-828A-6BFA9585E82F}"/>
              </a:ext>
            </a:extLst>
          </p:cNvPr>
          <p:cNvSpPr>
            <a:spLocks noGrp="1"/>
          </p:cNvSpPr>
          <p:nvPr>
            <p:ph type="title" hasCustomPrompt="1"/>
          </p:nvPr>
        </p:nvSpPr>
        <p:spPr/>
        <p:txBody>
          <a:bodyPr rtlCol="0"/>
          <a:lstStyle/>
          <a:p>
            <a:pPr rtl="0"/>
            <a:r>
              <a:rPr lang="es-MX" noProof="0"/>
              <a:t>Haz clic para modificar el estilo de título del patrón</a:t>
            </a:r>
          </a:p>
        </p:txBody>
      </p:sp>
      <p:sp>
        <p:nvSpPr>
          <p:cNvPr id="3" name="Marcador de posición de fecha 2">
            <a:extLst>
              <a:ext uri="{FF2B5EF4-FFF2-40B4-BE49-F238E27FC236}">
                <a16:creationId xmlns:a16="http://schemas.microsoft.com/office/drawing/2014/main" id="{8DF1DFFF-E5C5-43DF-B71C-7270DB97372C}"/>
              </a:ext>
            </a:extLst>
          </p:cNvPr>
          <p:cNvSpPr>
            <a:spLocks noGrp="1"/>
          </p:cNvSpPr>
          <p:nvPr>
            <p:ph type="dt" sz="half" idx="10"/>
          </p:nvPr>
        </p:nvSpPr>
        <p:spPr/>
        <p:txBody>
          <a:bodyPr rtlCol="0"/>
          <a:lstStyle/>
          <a:p>
            <a:pPr rtl="0"/>
            <a:r>
              <a:rPr lang="es-MX" noProof="0"/>
              <a:t>3/9/20XX</a:t>
            </a:r>
          </a:p>
        </p:txBody>
      </p:sp>
      <p:sp>
        <p:nvSpPr>
          <p:cNvPr id="4" name="Marcador de posición de pie de página 3">
            <a:extLst>
              <a:ext uri="{FF2B5EF4-FFF2-40B4-BE49-F238E27FC236}">
                <a16:creationId xmlns:a16="http://schemas.microsoft.com/office/drawing/2014/main" id="{7EBC03C0-6EB7-4633-967C-12C35768BB58}"/>
              </a:ext>
            </a:extLst>
          </p:cNvPr>
          <p:cNvSpPr>
            <a:spLocks noGrp="1"/>
          </p:cNvSpPr>
          <p:nvPr>
            <p:ph type="ftr" sz="quarter" idx="11"/>
          </p:nvPr>
        </p:nvSpPr>
        <p:spPr/>
        <p:txBody>
          <a:bodyPr rtlCol="0"/>
          <a:lstStyle/>
          <a:p>
            <a:pPr rtl="0"/>
            <a:r>
              <a:rPr lang="es-MX" noProof="0"/>
              <a:t>Título de presentación</a:t>
            </a:r>
          </a:p>
        </p:txBody>
      </p:sp>
      <p:sp>
        <p:nvSpPr>
          <p:cNvPr id="5" name="Marcador de posición de número de diapositiva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rtlCol="0"/>
          <a:lstStyle/>
          <a:p>
            <a:pPr rtl="0"/>
            <a:fld id="{D8DA9DAA-006C-4F4B-980E-E3DF019B24E2}" type="slidenum">
              <a:rPr lang="es-MX" noProof="0" smtClean="0"/>
              <a:t>‹Nº›</a:t>
            </a:fld>
            <a:endParaRPr lang="es-MX" noProof="0"/>
          </a:p>
        </p:txBody>
      </p:sp>
      <p:cxnSp>
        <p:nvCxnSpPr>
          <p:cNvPr id="6" name="Conector recto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posición de fecha 1">
            <a:extLst>
              <a:ext uri="{FF2B5EF4-FFF2-40B4-BE49-F238E27FC236}">
                <a16:creationId xmlns:a16="http://schemas.microsoft.com/office/drawing/2014/main" id="{FDFF36D6-399B-43E3-84DD-9FC5119ECCE9}"/>
              </a:ext>
            </a:extLst>
          </p:cNvPr>
          <p:cNvSpPr>
            <a:spLocks noGrp="1"/>
          </p:cNvSpPr>
          <p:nvPr>
            <p:ph type="dt" sz="half" idx="10"/>
          </p:nvPr>
        </p:nvSpPr>
        <p:spPr/>
        <p:txBody>
          <a:bodyPr rtlCol="0"/>
          <a:lstStyle/>
          <a:p>
            <a:pPr rtl="0"/>
            <a:r>
              <a:rPr lang="es-MX" noProof="0"/>
              <a:t>3/9/20XX</a:t>
            </a:r>
          </a:p>
        </p:txBody>
      </p:sp>
      <p:sp>
        <p:nvSpPr>
          <p:cNvPr id="3" name="Marcador de posición de pie de página 2">
            <a:extLst>
              <a:ext uri="{FF2B5EF4-FFF2-40B4-BE49-F238E27FC236}">
                <a16:creationId xmlns:a16="http://schemas.microsoft.com/office/drawing/2014/main" id="{50234AB7-3B85-4028-A500-5A1BDBF45C56}"/>
              </a:ext>
            </a:extLst>
          </p:cNvPr>
          <p:cNvSpPr>
            <a:spLocks noGrp="1"/>
          </p:cNvSpPr>
          <p:nvPr>
            <p:ph type="ftr" sz="quarter" idx="11"/>
          </p:nvPr>
        </p:nvSpPr>
        <p:spPr/>
        <p:txBody>
          <a:bodyPr rtlCol="0"/>
          <a:lstStyle/>
          <a:p>
            <a:pPr rtl="0"/>
            <a:r>
              <a:rPr lang="es-MX" noProof="0"/>
              <a:t>Título de presentación</a:t>
            </a:r>
          </a:p>
        </p:txBody>
      </p:sp>
      <p:sp>
        <p:nvSpPr>
          <p:cNvPr id="4" name="Marcador de posición de número de diapositiva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rtlCol="0"/>
          <a:lstStyle/>
          <a:p>
            <a:pPr rtl="0"/>
            <a:fld id="{D8DA9DAA-006C-4F4B-980E-E3DF019B24E2}" type="slidenum">
              <a:rPr lang="es-MX" noProof="0" smtClean="0"/>
              <a:t>‹Nº›</a:t>
            </a:fld>
            <a:endParaRPr lang="es-MX" noProof="0"/>
          </a:p>
        </p:txBody>
      </p:sp>
      <p:cxnSp>
        <p:nvCxnSpPr>
          <p:cNvPr id="5" name="Conector recto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40F214-646F-4D81-AD12-65628EC987DC}"/>
              </a:ext>
            </a:extLst>
          </p:cNvPr>
          <p:cNvSpPr>
            <a:spLocks noGrp="1"/>
          </p:cNvSpPr>
          <p:nvPr>
            <p:ph type="title" hasCustomPrompt="1"/>
          </p:nvPr>
        </p:nvSpPr>
        <p:spPr>
          <a:xfrm>
            <a:off x="839788" y="457200"/>
            <a:ext cx="3932237" cy="1600200"/>
          </a:xfrm>
        </p:spPr>
        <p:txBody>
          <a:bodyPr rtlCol="0" anchor="b"/>
          <a:lstStyle>
            <a:lvl1pPr>
              <a:defRPr sz="3200"/>
            </a:lvl1pPr>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4EF71768-C3FA-49EF-99EF-06E6C3B2846F}"/>
              </a:ext>
            </a:extLst>
          </p:cNvPr>
          <p:cNvSpPr>
            <a:spLocks noGrp="1"/>
          </p:cNvSpPr>
          <p:nvPr>
            <p:ph idx="1" hasCustomPrompt="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texto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MX" noProof="0"/>
              <a:t>Haga clic para modificar los estilos de texto del patrón</a:t>
            </a:r>
          </a:p>
        </p:txBody>
      </p:sp>
      <p:sp>
        <p:nvSpPr>
          <p:cNvPr id="5" name="Marcador de posición de fecha 4">
            <a:extLst>
              <a:ext uri="{FF2B5EF4-FFF2-40B4-BE49-F238E27FC236}">
                <a16:creationId xmlns:a16="http://schemas.microsoft.com/office/drawing/2014/main" id="{38E6AACE-FAFB-4934-8E3C-AB5B216353D8}"/>
              </a:ext>
            </a:extLst>
          </p:cNvPr>
          <p:cNvSpPr>
            <a:spLocks noGrp="1"/>
          </p:cNvSpPr>
          <p:nvPr>
            <p:ph type="dt" sz="half" idx="10"/>
          </p:nvPr>
        </p:nvSpPr>
        <p:spPr/>
        <p:txBody>
          <a:bodyPr rtlCol="0"/>
          <a:lstStyle/>
          <a:p>
            <a:pPr rtl="0"/>
            <a:r>
              <a:rPr lang="es-MX" noProof="0"/>
              <a:t>3/9/20XX</a:t>
            </a:r>
          </a:p>
        </p:txBody>
      </p:sp>
      <p:sp>
        <p:nvSpPr>
          <p:cNvPr id="6" name="Marcador de posición de pie de página 5">
            <a:extLst>
              <a:ext uri="{FF2B5EF4-FFF2-40B4-BE49-F238E27FC236}">
                <a16:creationId xmlns:a16="http://schemas.microsoft.com/office/drawing/2014/main" id="{181533EA-D0F8-4C79-8721-F190DE2D2DC0}"/>
              </a:ext>
            </a:extLst>
          </p:cNvPr>
          <p:cNvSpPr>
            <a:spLocks noGrp="1"/>
          </p:cNvSpPr>
          <p:nvPr>
            <p:ph type="ftr" sz="quarter" idx="11"/>
          </p:nvPr>
        </p:nvSpPr>
        <p:spPr/>
        <p:txBody>
          <a:bodyPr rtlCol="0"/>
          <a:lstStyle/>
          <a:p>
            <a:pPr rtl="0"/>
            <a:r>
              <a:rPr lang="es-MX" noProof="0"/>
              <a:t>Título de presentación</a:t>
            </a:r>
          </a:p>
        </p:txBody>
      </p:sp>
      <p:sp>
        <p:nvSpPr>
          <p:cNvPr id="7" name="Marcador de posición de número de diapositiva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rtlCol="0"/>
          <a:lstStyle/>
          <a:p>
            <a:pPr rtl="0"/>
            <a:fld id="{D8DA9DAA-006C-4F4B-980E-E3DF019B24E2}" type="slidenum">
              <a:rPr lang="es-MX" noProof="0" smtClean="0"/>
              <a:t>‹Nº›</a:t>
            </a:fld>
            <a:endParaRPr lang="es-MX" noProof="0"/>
          </a:p>
        </p:txBody>
      </p:sp>
      <p:cxnSp>
        <p:nvCxnSpPr>
          <p:cNvPr id="8" name="Conector recto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4CB71F-B6C2-4866-BC97-304F78816E4F}"/>
              </a:ext>
            </a:extLst>
          </p:cNvPr>
          <p:cNvSpPr>
            <a:spLocks noGrp="1"/>
          </p:cNvSpPr>
          <p:nvPr>
            <p:ph type="title" hasCustomPrompt="1"/>
          </p:nvPr>
        </p:nvSpPr>
        <p:spPr>
          <a:xfrm>
            <a:off x="839788" y="457200"/>
            <a:ext cx="3932237" cy="1600200"/>
          </a:xfrm>
        </p:spPr>
        <p:txBody>
          <a:bodyPr rtlCol="0" anchor="b"/>
          <a:lstStyle>
            <a:lvl1pPr>
              <a:defRPr sz="3200"/>
            </a:lvl1pPr>
          </a:lstStyle>
          <a:p>
            <a:pPr rtl="0"/>
            <a:r>
              <a:rPr lang="es-MX" noProof="0"/>
              <a:t>Haz clic para modificar el estilo de título del patrón</a:t>
            </a:r>
          </a:p>
        </p:txBody>
      </p:sp>
      <p:sp>
        <p:nvSpPr>
          <p:cNvPr id="3" name="Marcador de posición de imagen 2">
            <a:extLst>
              <a:ext uri="{FF2B5EF4-FFF2-40B4-BE49-F238E27FC236}">
                <a16:creationId xmlns:a16="http://schemas.microsoft.com/office/drawing/2014/main" id="{C55ED73B-8413-478D-80D7-B78B69763B69}"/>
              </a:ext>
            </a:extLst>
          </p:cNvPr>
          <p:cNvSpPr>
            <a:spLocks noGrp="1"/>
          </p:cNvSpPr>
          <p:nvPr>
            <p:ph type="pic" idx="1" hasCustomPrompt="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MX" noProof="0"/>
              <a:t>Haz clic en el ícono para agregar una imagen</a:t>
            </a:r>
          </a:p>
        </p:txBody>
      </p:sp>
      <p:sp>
        <p:nvSpPr>
          <p:cNvPr id="4" name="Marcador de posición de texto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MX" noProof="0"/>
              <a:t>Haga clic para modificar los estilos de texto del patrón</a:t>
            </a:r>
          </a:p>
        </p:txBody>
      </p:sp>
      <p:sp>
        <p:nvSpPr>
          <p:cNvPr id="5" name="Marcador de posición de fecha 4">
            <a:extLst>
              <a:ext uri="{FF2B5EF4-FFF2-40B4-BE49-F238E27FC236}">
                <a16:creationId xmlns:a16="http://schemas.microsoft.com/office/drawing/2014/main" id="{100C4E9A-CA29-4CCD-ACFA-B29F80FBA163}"/>
              </a:ext>
            </a:extLst>
          </p:cNvPr>
          <p:cNvSpPr>
            <a:spLocks noGrp="1"/>
          </p:cNvSpPr>
          <p:nvPr>
            <p:ph type="dt" sz="half" idx="10"/>
          </p:nvPr>
        </p:nvSpPr>
        <p:spPr/>
        <p:txBody>
          <a:bodyPr rtlCol="0"/>
          <a:lstStyle/>
          <a:p>
            <a:pPr rtl="0"/>
            <a:r>
              <a:rPr lang="es-MX" noProof="0"/>
              <a:t>3/9/20XX</a:t>
            </a:r>
          </a:p>
        </p:txBody>
      </p:sp>
      <p:sp>
        <p:nvSpPr>
          <p:cNvPr id="6" name="Marcador de posición de pie de página 5">
            <a:extLst>
              <a:ext uri="{FF2B5EF4-FFF2-40B4-BE49-F238E27FC236}">
                <a16:creationId xmlns:a16="http://schemas.microsoft.com/office/drawing/2014/main" id="{71A5B7BE-3F1B-4FF3-B1D7-6E39B99D07BD}"/>
              </a:ext>
            </a:extLst>
          </p:cNvPr>
          <p:cNvSpPr>
            <a:spLocks noGrp="1"/>
          </p:cNvSpPr>
          <p:nvPr>
            <p:ph type="ftr" sz="quarter" idx="11"/>
          </p:nvPr>
        </p:nvSpPr>
        <p:spPr/>
        <p:txBody>
          <a:bodyPr rtlCol="0"/>
          <a:lstStyle/>
          <a:p>
            <a:pPr rtl="0"/>
            <a:r>
              <a:rPr lang="es-MX" noProof="0"/>
              <a:t>Título de presentación</a:t>
            </a:r>
          </a:p>
        </p:txBody>
      </p:sp>
      <p:sp>
        <p:nvSpPr>
          <p:cNvPr id="7" name="Marcador de posición de número de diapositiva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rtlCol="0"/>
          <a:lstStyle/>
          <a:p>
            <a:pPr rtl="0"/>
            <a:fld id="{D8DA9DAA-006C-4F4B-980E-E3DF019B24E2}" type="slidenum">
              <a:rPr lang="es-MX" noProof="0" smtClean="0"/>
              <a:t>‹Nº›</a:t>
            </a:fld>
            <a:endParaRPr lang="es-MX" noProof="0"/>
          </a:p>
        </p:txBody>
      </p:sp>
      <p:cxnSp>
        <p:nvCxnSpPr>
          <p:cNvPr id="8" name="Conector recto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Diapositiva de Título 2">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98448" y="594360"/>
            <a:ext cx="6272784" cy="2843784"/>
          </a:xfrm>
        </p:spPr>
        <p:txBody>
          <a:bodyPr rtlCol="0" anchor="b"/>
          <a:lstStyle>
            <a:lvl1pPr algn="l">
              <a:defRPr sz="5400" b="1" i="0" cap="all" baseline="0">
                <a:solidFill>
                  <a:schemeClr val="bg1"/>
                </a:solidFill>
              </a:defRPr>
            </a:lvl1pPr>
          </a:lstStyle>
          <a:p>
            <a:pPr rtl="0"/>
            <a:r>
              <a:rPr lang="es-MX" noProof="0"/>
              <a:t>Haz clic para modificar el estilo de título del patrón</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5641848" y="4700016"/>
            <a:ext cx="5093208" cy="1197864"/>
          </a:xfrm>
        </p:spPr>
        <p:txBody>
          <a:bodyPr rtlCol="0">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Haz clic para modificar el estilo de subtítulo del patrón</a:t>
            </a:r>
          </a:p>
        </p:txBody>
      </p:sp>
      <p:cxnSp>
        <p:nvCxnSpPr>
          <p:cNvPr id="9" name="Conector recto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áfico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MX" noProof="0"/>
          </a:p>
        </p:txBody>
      </p:sp>
      <p:sp>
        <p:nvSpPr>
          <p:cNvPr id="21" name="Gráfico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pPr rtl="0"/>
            <a:endParaRPr lang="es-MX" noProof="0"/>
          </a:p>
        </p:txBody>
      </p:sp>
      <p:sp>
        <p:nvSpPr>
          <p:cNvPr id="23" name="Gráfico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Solo el título">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Marcador de posición de imagen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rtlCol="0" anchor="ctr">
            <a:noAutofit/>
          </a:bodyPr>
          <a:lstStyle>
            <a:lvl1pPr algn="ctr">
              <a:buNone/>
              <a:defRPr sz="1600" b="1">
                <a:solidFill>
                  <a:schemeClr val="bg1"/>
                </a:solidFill>
              </a:defRPr>
            </a:lvl1pPr>
          </a:lstStyle>
          <a:p>
            <a:pPr rtl="0"/>
            <a:r>
              <a:rPr lang="es-MX" noProof="0"/>
              <a:t>Haz clic en el icono para agregar una imagen</a:t>
            </a:r>
          </a:p>
        </p:txBody>
      </p:sp>
      <p:sp>
        <p:nvSpPr>
          <p:cNvPr id="2" name="Título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rtlCol="0" anchor="b"/>
          <a:lstStyle>
            <a:lvl1pPr algn="r">
              <a:defRPr sz="6000" b="1" cap="all" spc="400" baseline="0">
                <a:solidFill>
                  <a:schemeClr val="bg1"/>
                </a:solidFill>
              </a:defRPr>
            </a:lvl1pPr>
          </a:lstStyle>
          <a:p>
            <a:pPr rtl="0"/>
            <a:r>
              <a:rPr lang="es-MX" noProof="0"/>
              <a:t>Título</a:t>
            </a:r>
          </a:p>
        </p:txBody>
      </p:sp>
      <p:sp>
        <p:nvSpPr>
          <p:cNvPr id="3" name="Marcador de posición de fecha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es-MX" noProof="0"/>
              <a:t>3/9/20XX</a:t>
            </a:r>
          </a:p>
        </p:txBody>
      </p:sp>
      <p:sp>
        <p:nvSpPr>
          <p:cNvPr id="4" name="Marcador de posición de pie de página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es-MX" noProof="0"/>
              <a:t>Título de la presentación</a:t>
            </a:r>
          </a:p>
        </p:txBody>
      </p:sp>
      <p:sp>
        <p:nvSpPr>
          <p:cNvPr id="5" name="Marcador de posición de número de diapositiva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es-MX" noProof="0" smtClean="0"/>
              <a:pPr rtl="0"/>
              <a:t>‹Nº›</a:t>
            </a:fld>
            <a:endParaRPr lang="es-MX" noProof="0"/>
          </a:p>
        </p:txBody>
      </p:sp>
      <p:cxnSp>
        <p:nvCxnSpPr>
          <p:cNvPr id="14" name="Conector recto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Marcador de posición de texto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202936" y="3127248"/>
            <a:ext cx="5833872" cy="3118104"/>
          </a:xfrm>
        </p:spPr>
        <p:txBody>
          <a:bodyPr rtlCol="0"/>
          <a:lstStyle>
            <a:lvl1pPr marL="0" indent="0" algn="r">
              <a:buNone/>
              <a:defRPr sz="1800">
                <a:solidFill>
                  <a:schemeClr val="bg1"/>
                </a:solidFill>
              </a:defRPr>
            </a:lvl1pPr>
          </a:lstStyle>
          <a:p>
            <a:pPr lvl="0" rtl="0"/>
            <a:r>
              <a:rPr lang="es-MX" noProof="0"/>
              <a:t>Haz clic para modificar los estilos del texto maestro</a:t>
            </a:r>
          </a:p>
        </p:txBody>
      </p:sp>
      <p:sp>
        <p:nvSpPr>
          <p:cNvPr id="11" name="Gráfico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MX" noProof="0"/>
          </a:p>
        </p:txBody>
      </p:sp>
      <p:sp>
        <p:nvSpPr>
          <p:cNvPr id="13" name="Gráfico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s-MX" noProof="0"/>
          </a:p>
        </p:txBody>
      </p:sp>
      <p:sp>
        <p:nvSpPr>
          <p:cNvPr id="17" name="Gráfico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ítulo y contenido">
    <p:spTree>
      <p:nvGrpSpPr>
        <p:cNvPr id="1" name=""/>
        <p:cNvGrpSpPr/>
        <p:nvPr/>
      </p:nvGrpSpPr>
      <p:grpSpPr>
        <a:xfrm>
          <a:off x="0" y="0"/>
          <a:ext cx="0" cy="0"/>
          <a:chOff x="0" y="0"/>
          <a:chExt cx="0" cy="0"/>
        </a:xfrm>
      </p:grpSpPr>
      <p:sp>
        <p:nvSpPr>
          <p:cNvPr id="15" name="Marcador de posición de imagen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rtlCol="0" anchor="ctr">
            <a:noAutofit/>
          </a:bodyPr>
          <a:lstStyle>
            <a:lvl1pPr algn="ctr">
              <a:buNone/>
              <a:defRPr/>
            </a:lvl1pPr>
          </a:lstStyle>
          <a:p>
            <a:pPr rtl="0"/>
            <a:r>
              <a:rPr lang="es-MX" noProof="0"/>
              <a:t>Haz clic en el icono para agregar una imagen</a:t>
            </a:r>
          </a:p>
        </p:txBody>
      </p:sp>
      <p:sp>
        <p:nvSpPr>
          <p:cNvPr id="2" name="Título 1">
            <a:extLst>
              <a:ext uri="{FF2B5EF4-FFF2-40B4-BE49-F238E27FC236}">
                <a16:creationId xmlns:a16="http://schemas.microsoft.com/office/drawing/2014/main" id="{9696CF8C-1EA0-4E47-AC60-CAC3B80A3C5D}"/>
              </a:ext>
            </a:extLst>
          </p:cNvPr>
          <p:cNvSpPr>
            <a:spLocks noGrp="1"/>
          </p:cNvSpPr>
          <p:nvPr>
            <p:ph type="title" hasCustomPrompt="1"/>
          </p:nvPr>
        </p:nvSpPr>
        <p:spPr>
          <a:xfrm>
            <a:off x="804672" y="1335024"/>
            <a:ext cx="6190488" cy="1179576"/>
          </a:xfrm>
        </p:spPr>
        <p:txBody>
          <a:bodyPr lIns="91440" tIns="45720" rIns="91440" bIns="45720" rtlCol="0" anchor="b"/>
          <a:lstStyle>
            <a:lvl1pPr>
              <a:defRPr sz="5400"/>
            </a:lvl1pPr>
          </a:lstStyle>
          <a:p>
            <a:pPr rtl="0"/>
            <a:r>
              <a:rPr lang="es-MX" noProof="0"/>
              <a:t>Haz clic para modificar el estilo de título del patrón</a:t>
            </a:r>
          </a:p>
        </p:txBody>
      </p:sp>
      <p:sp>
        <p:nvSpPr>
          <p:cNvPr id="3" name="Marcador de contenido 2">
            <a:extLst>
              <a:ext uri="{FF2B5EF4-FFF2-40B4-BE49-F238E27FC236}">
                <a16:creationId xmlns:a16="http://schemas.microsoft.com/office/drawing/2014/main" id="{628CABF8-19D8-4F3C-994F-4D35EC7A2C3E}"/>
              </a:ext>
            </a:extLst>
          </p:cNvPr>
          <p:cNvSpPr>
            <a:spLocks noGrp="1"/>
          </p:cNvSpPr>
          <p:nvPr>
            <p:ph idx="1" hasCustomPrompt="1"/>
          </p:nvPr>
        </p:nvSpPr>
        <p:spPr>
          <a:xfrm>
            <a:off x="850392" y="2825496"/>
            <a:ext cx="6190488" cy="3346704"/>
          </a:xfrm>
        </p:spPr>
        <p:txBody>
          <a:bodyPr rtlCol="0"/>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p:txBody>
      </p:sp>
      <p:sp>
        <p:nvSpPr>
          <p:cNvPr id="4" name="Marcador de posición de fecha 3">
            <a:extLst>
              <a:ext uri="{FF2B5EF4-FFF2-40B4-BE49-F238E27FC236}">
                <a16:creationId xmlns:a16="http://schemas.microsoft.com/office/drawing/2014/main" id="{D097BB2D-4E2C-4490-A2A3-4B68BCC5D2F9}"/>
              </a:ext>
            </a:extLst>
          </p:cNvPr>
          <p:cNvSpPr>
            <a:spLocks noGrp="1"/>
          </p:cNvSpPr>
          <p:nvPr>
            <p:ph type="dt" sz="half" idx="10"/>
          </p:nvPr>
        </p:nvSpPr>
        <p:spPr/>
        <p:txBody>
          <a:bodyPr rtlCol="0"/>
          <a:lstStyle>
            <a:lvl1pPr>
              <a:defRPr>
                <a:solidFill>
                  <a:schemeClr val="accent2"/>
                </a:solidFill>
              </a:defRPr>
            </a:lvl1pPr>
          </a:lstStyle>
          <a:p>
            <a:pPr rtl="0"/>
            <a:r>
              <a:rPr lang="es-MX" noProof="0"/>
              <a:t>3/9/20XX</a:t>
            </a:r>
          </a:p>
        </p:txBody>
      </p:sp>
      <p:sp>
        <p:nvSpPr>
          <p:cNvPr id="5" name="Marcador de posición de pie de página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rtlCol="0"/>
          <a:lstStyle>
            <a:lvl1pPr>
              <a:defRPr baseline="0">
                <a:solidFill>
                  <a:schemeClr val="accent2"/>
                </a:solidFill>
              </a:defRPr>
            </a:lvl1pPr>
          </a:lstStyle>
          <a:p>
            <a:pPr rtl="0"/>
            <a:r>
              <a:rPr lang="es-MX" noProof="0"/>
              <a:t>Título de la presentación</a:t>
            </a:r>
          </a:p>
        </p:txBody>
      </p:sp>
      <p:sp>
        <p:nvSpPr>
          <p:cNvPr id="6" name="Marcador de posición de número de diapositiva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s-MX" noProof="0" smtClean="0"/>
              <a:pPr rtl="0"/>
              <a:t>‹Nº›</a:t>
            </a:fld>
            <a:endParaRPr lang="es-MX" noProof="0"/>
          </a:p>
        </p:txBody>
      </p:sp>
      <p:cxnSp>
        <p:nvCxnSpPr>
          <p:cNvPr id="9" name="Conector recto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áfico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MX" noProof="0"/>
          </a:p>
        </p:txBody>
      </p:sp>
      <p:sp>
        <p:nvSpPr>
          <p:cNvPr id="19" name="Gráfico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1897111348"/>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Encabezado de sección">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463040"/>
            <a:ext cx="9144000" cy="2340864"/>
          </a:xfrm>
        </p:spPr>
        <p:txBody>
          <a:bodyPr rtlCol="0" anchor="b">
            <a:normAutofit/>
          </a:bodyPr>
          <a:lstStyle>
            <a:lvl1pPr algn="ctr">
              <a:defRPr sz="6000" b="1" i="0" cap="all" baseline="0">
                <a:solidFill>
                  <a:schemeClr val="bg1"/>
                </a:solidFill>
              </a:defRPr>
            </a:lvl1pPr>
          </a:lstStyle>
          <a:p>
            <a:pPr rtl="0"/>
            <a:r>
              <a:rPr lang="es-MX" noProof="0"/>
              <a:t>Haz clic para modificar el estilo de título del patrón</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7048" y="3858768"/>
            <a:ext cx="9144000" cy="1325880"/>
          </a:xfrm>
        </p:spPr>
        <p:txBody>
          <a:bodyPr rtlCol="0">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Haz clic para modificar el estilo de subtítulo del patrón</a:t>
            </a:r>
          </a:p>
        </p:txBody>
      </p:sp>
      <p:sp>
        <p:nvSpPr>
          <p:cNvPr id="4" name="Gráfico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MX" noProof="0"/>
          </a:p>
        </p:txBody>
      </p:sp>
      <p:sp>
        <p:nvSpPr>
          <p:cNvPr id="5" name="Gráfico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s-MX" noProof="0"/>
          </a:p>
        </p:txBody>
      </p:sp>
      <p:sp>
        <p:nvSpPr>
          <p:cNvPr id="6" name="Gráfico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s-MX" noProof="0"/>
          </a:p>
        </p:txBody>
      </p:sp>
      <p:sp>
        <p:nvSpPr>
          <p:cNvPr id="7" name="Gráfico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es-MX" noProof="0"/>
          </a:p>
        </p:txBody>
      </p:sp>
      <p:sp>
        <p:nvSpPr>
          <p:cNvPr id="11" name="Gráfico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pPr rtl="0"/>
            <a:endParaRPr lang="es-MX" noProof="0"/>
          </a:p>
        </p:txBody>
      </p:sp>
      <p:sp>
        <p:nvSpPr>
          <p:cNvPr id="13" name="Gráfico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96CF8C-1EA0-4E47-AC60-CAC3B80A3C5D}"/>
              </a:ext>
            </a:extLst>
          </p:cNvPr>
          <p:cNvSpPr>
            <a:spLocks noGrp="1"/>
          </p:cNvSpPr>
          <p:nvPr>
            <p:ph type="title" hasCustomPrompt="1"/>
          </p:nvPr>
        </p:nvSpPr>
        <p:spPr/>
        <p:txBody>
          <a:bodyPr rtlCol="0"/>
          <a:lstStyle>
            <a:lvl1pPr>
              <a:defRPr sz="5400"/>
            </a:lvl1pPr>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628CABF8-19D8-4F3C-994F-4D35EC7A2C3E}"/>
              </a:ext>
            </a:extLst>
          </p:cNvPr>
          <p:cNvSpPr>
            <a:spLocks noGrp="1"/>
          </p:cNvSpPr>
          <p:nvPr>
            <p:ph idx="1" hasCustomPrompt="1"/>
          </p:nvPr>
        </p:nvSpPr>
        <p:spPr/>
        <p:txBody>
          <a:bodyPr rtlCol="0"/>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6" name="Marcador de posición de número de diapositiva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p>
            <a:pPr rtl="0"/>
            <a:fld id="{D8DA9DAA-006C-4F4B-980E-E3DF019B24E2}" type="slidenum">
              <a:rPr lang="es-MX" noProof="0" smtClean="0"/>
              <a:t>‹Nº›</a:t>
            </a:fld>
            <a:endParaRPr lang="es-MX" noProof="0"/>
          </a:p>
        </p:txBody>
      </p:sp>
      <p:cxnSp>
        <p:nvCxnSpPr>
          <p:cNvPr id="7" name="Conector recto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Diapositiva del título ">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rtlCol="0" anchor="b"/>
          <a:lstStyle>
            <a:lvl1pPr algn="l">
              <a:lnSpc>
                <a:spcPct val="110000"/>
              </a:lnSpc>
              <a:spcBef>
                <a:spcPts val="1000"/>
              </a:spcBef>
              <a:defRPr sz="3600" b="0" i="0" cap="none" baseline="0"/>
            </a:lvl1pPr>
          </a:lstStyle>
          <a:p>
            <a:pPr rtl="0"/>
            <a:r>
              <a:rPr lang="es-MX" noProof="0"/>
              <a:t>Haz clic para modificar el estilo de título del patrón</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5" y="4498848"/>
            <a:ext cx="4434835" cy="510474"/>
          </a:xfrm>
        </p:spPr>
        <p:txBody>
          <a:bodyPr rtlCol="0"/>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Haz clic para editar el estilo de subtítulo del patrón</a:t>
            </a:r>
          </a:p>
        </p:txBody>
      </p:sp>
      <p:sp>
        <p:nvSpPr>
          <p:cNvPr id="5" name="Marcador de posición de pie de página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es-MX" noProof="0"/>
              <a:t>Título de la presentación</a:t>
            </a:r>
          </a:p>
        </p:txBody>
      </p:sp>
      <p:sp>
        <p:nvSpPr>
          <p:cNvPr id="6" name="Marcador de posición de número de diapositiva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s-MX" noProof="0" smtClean="0"/>
              <a:pPr rtl="0"/>
              <a:t>‹Nº›</a:t>
            </a:fld>
            <a:endParaRPr lang="es-MX" noProof="0"/>
          </a:p>
        </p:txBody>
      </p:sp>
      <p:cxnSp>
        <p:nvCxnSpPr>
          <p:cNvPr id="7" name="Conector recto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ángulo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13" name="Marcador de posición de imagen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rtlCol="0" anchor="ctr"/>
          <a:lstStyle>
            <a:lvl1pPr algn="ctr">
              <a:buNone/>
              <a:defRPr>
                <a:solidFill>
                  <a:schemeClr val="bg1"/>
                </a:solidFill>
              </a:defRPr>
            </a:lvl1pPr>
          </a:lstStyle>
          <a:p>
            <a:pPr rtl="0"/>
            <a:r>
              <a:rPr lang="es-MX" noProof="0"/>
              <a:t>Haz clic en el icono para agregar una imagen</a:t>
            </a:r>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ítulo y contenido">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rtlCol="0"/>
          <a:lstStyle>
            <a:lvl1pPr>
              <a:defRPr sz="5400" b="1" cap="all" baseline="0">
                <a:solidFill>
                  <a:schemeClr val="bg1"/>
                </a:solidFill>
              </a:defRPr>
            </a:lvl1pPr>
          </a:lstStyle>
          <a:p>
            <a:pPr rtl="0"/>
            <a:r>
              <a:rPr lang="es-MX" noProof="0"/>
              <a:t>Título</a:t>
            </a:r>
          </a:p>
        </p:txBody>
      </p:sp>
      <p:sp>
        <p:nvSpPr>
          <p:cNvPr id="3" name="Marcador de posición de contenido 2">
            <a:extLst>
              <a:ext uri="{FF2B5EF4-FFF2-40B4-BE49-F238E27FC236}">
                <a16:creationId xmlns:a16="http://schemas.microsoft.com/office/drawing/2014/main" id="{628CABF8-19D8-4F3C-994F-4D35EC7A2C3E}"/>
              </a:ext>
            </a:extLst>
          </p:cNvPr>
          <p:cNvSpPr>
            <a:spLocks noGrp="1"/>
          </p:cNvSpPr>
          <p:nvPr>
            <p:ph idx="1" hasCustomPrompt="1"/>
          </p:nvPr>
        </p:nvSpPr>
        <p:spPr>
          <a:xfrm>
            <a:off x="576072" y="1825625"/>
            <a:ext cx="10771632"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fecha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rtlCol="0"/>
          <a:lstStyle>
            <a:lvl1pPr>
              <a:defRPr>
                <a:solidFill>
                  <a:schemeClr val="bg1"/>
                </a:solidFill>
              </a:defRPr>
            </a:lvl1pPr>
          </a:lstStyle>
          <a:p>
            <a:pPr rtl="0"/>
            <a:r>
              <a:rPr lang="es-MX" noProof="0"/>
              <a:t>3/9/20XX</a:t>
            </a:r>
          </a:p>
        </p:txBody>
      </p:sp>
      <p:sp>
        <p:nvSpPr>
          <p:cNvPr id="5" name="Marcador de posición de pie de página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rtlCol="0"/>
          <a:lstStyle>
            <a:lvl1pPr>
              <a:defRPr>
                <a:solidFill>
                  <a:schemeClr val="bg1"/>
                </a:solidFill>
              </a:defRPr>
            </a:lvl1pPr>
          </a:lstStyle>
          <a:p>
            <a:pPr rtl="0"/>
            <a:r>
              <a:rPr lang="es-MX" noProof="0"/>
              <a:t>Título de la presentación</a:t>
            </a:r>
          </a:p>
        </p:txBody>
      </p:sp>
      <p:sp>
        <p:nvSpPr>
          <p:cNvPr id="6" name="Marcador de posición de número de diapositiva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bg1"/>
                </a:solidFill>
              </a:defRPr>
            </a:lvl1pPr>
          </a:lstStyle>
          <a:p>
            <a:pPr rtl="0"/>
            <a:fld id="{D8DA9DAA-006C-4F4B-980E-E3DF019B24E2}" type="slidenum">
              <a:rPr lang="es-MX" noProof="0" smtClean="0"/>
              <a:pPr rtl="0"/>
              <a:t>‹Nº›</a:t>
            </a:fld>
            <a:endParaRPr lang="es-MX" noProof="0"/>
          </a:p>
        </p:txBody>
      </p:sp>
      <p:sp>
        <p:nvSpPr>
          <p:cNvPr id="9" name="Gráfico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es-MX" noProof="0"/>
          </a:p>
        </p:txBody>
      </p:sp>
      <p:sp>
        <p:nvSpPr>
          <p:cNvPr id="11" name="Gráfico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122263523"/>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257166-6921-4546-BA2C-99E464681F40}"/>
              </a:ext>
            </a:extLst>
          </p:cNvPr>
          <p:cNvSpPr>
            <a:spLocks noGrp="1"/>
          </p:cNvSpPr>
          <p:nvPr>
            <p:ph type="title" hasCustomPrompt="1"/>
          </p:nvPr>
        </p:nvSpPr>
        <p:spPr/>
        <p:txBody>
          <a:bodyPr rtlCol="0"/>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695B9122-6371-4049-B57A-33DED7DA2F76}"/>
              </a:ext>
            </a:extLst>
          </p:cNvPr>
          <p:cNvSpPr>
            <a:spLocks noGrp="1"/>
          </p:cNvSpPr>
          <p:nvPr>
            <p:ph sz="half" idx="1" hasCustomPrompt="1"/>
          </p:nvPr>
        </p:nvSpPr>
        <p:spPr>
          <a:xfrm>
            <a:off x="1444752"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contenido 3">
            <a:extLst>
              <a:ext uri="{FF2B5EF4-FFF2-40B4-BE49-F238E27FC236}">
                <a16:creationId xmlns:a16="http://schemas.microsoft.com/office/drawing/2014/main" id="{BA14555D-0753-4312-A26B-2338813F9BB1}"/>
              </a:ext>
            </a:extLst>
          </p:cNvPr>
          <p:cNvSpPr>
            <a:spLocks noGrp="1"/>
          </p:cNvSpPr>
          <p:nvPr>
            <p:ph sz="half" idx="2" hasCustomPrompt="1"/>
          </p:nvPr>
        </p:nvSpPr>
        <p:spPr>
          <a:xfrm>
            <a:off x="6784848"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cxnSp>
        <p:nvCxnSpPr>
          <p:cNvPr id="8" name="Conector recto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áfico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MX" noProof="0"/>
          </a:p>
        </p:txBody>
      </p:sp>
      <p:sp>
        <p:nvSpPr>
          <p:cNvPr id="12" name="Gráfico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s-MX" noProof="0"/>
          </a:p>
        </p:txBody>
      </p:sp>
      <p:sp>
        <p:nvSpPr>
          <p:cNvPr id="14" name="Gráfico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MX" noProof="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título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MX" noProof="0"/>
              <a:t>Haga clic para modificar el estilo de título del patrón</a:t>
            </a:r>
          </a:p>
        </p:txBody>
      </p:sp>
      <p:sp>
        <p:nvSpPr>
          <p:cNvPr id="3" name="Marcador de posición de texto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fecha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pPr rtl="0"/>
            <a:r>
              <a:rPr lang="es-MX" noProof="0"/>
              <a:t>3/9/20XX</a:t>
            </a:r>
          </a:p>
        </p:txBody>
      </p:sp>
      <p:sp>
        <p:nvSpPr>
          <p:cNvPr id="5" name="Marcador de posición de pie de página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pPr rtl="0"/>
            <a:r>
              <a:rPr lang="es-MX" noProof="0"/>
              <a:t>Título de presentación</a:t>
            </a:r>
          </a:p>
        </p:txBody>
      </p:sp>
      <p:sp>
        <p:nvSpPr>
          <p:cNvPr id="6" name="Marcador de número de diapositiva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pPr rtl="0"/>
            <a:fld id="{D8DA9DAA-006C-4F4B-980E-E3DF019B24E2}" type="slidenum">
              <a:rPr lang="es-MX" noProof="0" smtClean="0"/>
              <a:t>‹Nº›</a:t>
            </a:fld>
            <a:endParaRPr lang="es-MX" noProof="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A9968B-2619-4F71-AB00-4C493E120805}"/>
              </a:ext>
            </a:extLst>
          </p:cNvPr>
          <p:cNvSpPr>
            <a:spLocks noGrp="1"/>
          </p:cNvSpPr>
          <p:nvPr>
            <p:ph type="ctrTitle"/>
          </p:nvPr>
        </p:nvSpPr>
        <p:spPr>
          <a:xfrm>
            <a:off x="1298447" y="594360"/>
            <a:ext cx="7248393" cy="2843784"/>
          </a:xfrm>
        </p:spPr>
        <p:txBody>
          <a:bodyPr rtlCol="0">
            <a:normAutofit/>
          </a:bodyPr>
          <a:lstStyle/>
          <a:p>
            <a:pPr rtl="0"/>
            <a:r>
              <a:rPr lang="es-MX" sz="4800" spc="400" dirty="0"/>
              <a:t>Autodiagnóstico de interfaz</a:t>
            </a:r>
            <a:endParaRPr lang="es-MX" sz="4800" dirty="0"/>
          </a:p>
        </p:txBody>
      </p:sp>
      <p:sp>
        <p:nvSpPr>
          <p:cNvPr id="3" name="Subtítulo 2">
            <a:extLst>
              <a:ext uri="{FF2B5EF4-FFF2-40B4-BE49-F238E27FC236}">
                <a16:creationId xmlns:a16="http://schemas.microsoft.com/office/drawing/2014/main" id="{A5F14073-9F68-4B7E-A576-26899D58C7A9}"/>
              </a:ext>
            </a:extLst>
          </p:cNvPr>
          <p:cNvSpPr>
            <a:spLocks noGrp="1"/>
          </p:cNvSpPr>
          <p:nvPr>
            <p:ph type="subTitle" idx="1"/>
          </p:nvPr>
        </p:nvSpPr>
        <p:spPr>
          <a:xfrm>
            <a:off x="1380929" y="4839975"/>
            <a:ext cx="5309119" cy="543788"/>
          </a:xfrm>
        </p:spPr>
        <p:txBody>
          <a:bodyPr rtlCol="0">
            <a:normAutofit fontScale="92500"/>
          </a:bodyPr>
          <a:lstStyle/>
          <a:p>
            <a:pPr algn="l" rtl="0"/>
            <a:r>
              <a:rPr lang="es-MX" dirty="0"/>
              <a:t>ALUMNO: KEVIN OSVALDO PANES LANDA</a:t>
            </a:r>
            <a:endParaRPr lang="es-MX" sz="2000" dirty="0">
              <a:solidFill>
                <a:schemeClr val="bg1"/>
              </a:solidFill>
            </a:endParaRPr>
          </a:p>
          <a:p>
            <a:pPr rtl="0"/>
            <a:endParaRPr lang="es-MX" dirty="0"/>
          </a:p>
        </p:txBody>
      </p:sp>
      <p:sp>
        <p:nvSpPr>
          <p:cNvPr id="4" name="Subtítulo 2">
            <a:extLst>
              <a:ext uri="{FF2B5EF4-FFF2-40B4-BE49-F238E27FC236}">
                <a16:creationId xmlns:a16="http://schemas.microsoft.com/office/drawing/2014/main" id="{56003E6D-D853-2527-BDA3-799307F0050E}"/>
              </a:ext>
            </a:extLst>
          </p:cNvPr>
          <p:cNvSpPr txBox="1">
            <a:spLocks/>
          </p:cNvSpPr>
          <p:nvPr/>
        </p:nvSpPr>
        <p:spPr>
          <a:xfrm>
            <a:off x="1380930" y="4104630"/>
            <a:ext cx="5784979" cy="532685"/>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MX" dirty="0"/>
              <a:t>EE: INTERFACES DE USUARIOS AVANZADAS</a:t>
            </a:r>
          </a:p>
        </p:txBody>
      </p:sp>
      <p:sp>
        <p:nvSpPr>
          <p:cNvPr id="5" name="Subtítulo 2">
            <a:extLst>
              <a:ext uri="{FF2B5EF4-FFF2-40B4-BE49-F238E27FC236}">
                <a16:creationId xmlns:a16="http://schemas.microsoft.com/office/drawing/2014/main" id="{44FD5C11-E5DE-10E4-7753-1C8597652D19}"/>
              </a:ext>
            </a:extLst>
          </p:cNvPr>
          <p:cNvSpPr txBox="1">
            <a:spLocks/>
          </p:cNvSpPr>
          <p:nvPr/>
        </p:nvSpPr>
        <p:spPr>
          <a:xfrm>
            <a:off x="8792548" y="6291570"/>
            <a:ext cx="3197290" cy="379818"/>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MX" dirty="0"/>
              <a:t>31 DE AGOSTO DE 2023</a:t>
            </a:r>
          </a:p>
          <a:p>
            <a:endParaRPr lang="es-MX" dirty="0"/>
          </a:p>
        </p:txBody>
      </p:sp>
    </p:spTree>
    <p:extLst>
      <p:ext uri="{BB962C8B-B14F-4D97-AF65-F5344CB8AC3E}">
        <p14:creationId xmlns:p14="http://schemas.microsoft.com/office/powerpoint/2010/main" val="114769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10DDFE57-73B6-23F0-9F61-2A57C1A22454}"/>
              </a:ext>
            </a:extLst>
          </p:cNvPr>
          <p:cNvPicPr>
            <a:picLocks noChangeAspect="1"/>
          </p:cNvPicPr>
          <p:nvPr/>
        </p:nvPicPr>
        <p:blipFill rotWithShape="1">
          <a:blip r:embed="rId2"/>
          <a:srcRect t="12778" b="6389"/>
          <a:stretch/>
        </p:blipFill>
        <p:spPr>
          <a:xfrm>
            <a:off x="0" y="401216"/>
            <a:ext cx="12192000" cy="6018634"/>
          </a:xfrm>
          <a:prstGeom prst="rect">
            <a:avLst/>
          </a:prstGeom>
        </p:spPr>
      </p:pic>
    </p:spTree>
    <p:extLst>
      <p:ext uri="{BB962C8B-B14F-4D97-AF65-F5344CB8AC3E}">
        <p14:creationId xmlns:p14="http://schemas.microsoft.com/office/powerpoint/2010/main" val="20859114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F94ACF52-323B-78B6-4632-DEED2450174C}"/>
              </a:ext>
            </a:extLst>
          </p:cNvPr>
          <p:cNvPicPr>
            <a:picLocks noChangeAspect="1"/>
          </p:cNvPicPr>
          <p:nvPr/>
        </p:nvPicPr>
        <p:blipFill rotWithShape="1">
          <a:blip r:embed="rId2"/>
          <a:srcRect t="12918" b="5971"/>
          <a:stretch/>
        </p:blipFill>
        <p:spPr>
          <a:xfrm>
            <a:off x="0" y="409576"/>
            <a:ext cx="12192000" cy="6038850"/>
          </a:xfrm>
          <a:prstGeom prst="rect">
            <a:avLst/>
          </a:prstGeom>
        </p:spPr>
      </p:pic>
    </p:spTree>
    <p:extLst>
      <p:ext uri="{BB962C8B-B14F-4D97-AF65-F5344CB8AC3E}">
        <p14:creationId xmlns:p14="http://schemas.microsoft.com/office/powerpoint/2010/main" val="905529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Qué es marketing digital: del marketing tradicional al interactivo -  Marketing 4 Ecommerce - Tu revista de marketing online para e-commerce">
            <a:extLst>
              <a:ext uri="{FF2B5EF4-FFF2-40B4-BE49-F238E27FC236}">
                <a16:creationId xmlns:a16="http://schemas.microsoft.com/office/drawing/2014/main" id="{704409D0-203C-E202-A1EE-4D807C34E0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90" r="17811" b="1"/>
          <a:stretch/>
        </p:blipFill>
        <p:spPr bwMode="auto">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a:solidFill>
            <a:srgbClr val="FFFFFF"/>
          </a:solidFill>
          <a:extLst>
            <a:ext uri="{909E8E84-426E-40DD-AFC4-6F175D3DCCD1}">
              <a14:hiddenFill xmlns:a14="http://schemas.microsoft.com/office/drawing/2010/main">
                <a:solidFill>
                  <a:srgbClr val="FFFFFF"/>
                </a:solidFill>
              </a14:hiddenFill>
            </a:ext>
          </a:extLst>
        </p:spPr>
      </p:pic>
      <p:sp>
        <p:nvSpPr>
          <p:cNvPr id="3" name="Título 2">
            <a:extLst>
              <a:ext uri="{FF2B5EF4-FFF2-40B4-BE49-F238E27FC236}">
                <a16:creationId xmlns:a16="http://schemas.microsoft.com/office/drawing/2014/main" id="{0115FF41-AFA4-4D25-AB42-AB034F4B4FEC}"/>
              </a:ext>
            </a:extLst>
          </p:cNvPr>
          <p:cNvSpPr>
            <a:spLocks noGrp="1"/>
          </p:cNvSpPr>
          <p:nvPr>
            <p:ph type="title"/>
          </p:nvPr>
        </p:nvSpPr>
        <p:spPr>
          <a:xfrm>
            <a:off x="804672" y="1335024"/>
            <a:ext cx="6190488" cy="1179576"/>
          </a:xfrm>
        </p:spPr>
        <p:txBody>
          <a:bodyPr rtlCol="0" anchor="b">
            <a:noAutofit/>
          </a:bodyPr>
          <a:lstStyle/>
          <a:p>
            <a:pPr rtl="0"/>
            <a:r>
              <a:rPr lang="es-MX" sz="4800" dirty="0"/>
              <a:t>CONSIDERACIONES BUENAS</a:t>
            </a:r>
          </a:p>
        </p:txBody>
      </p:sp>
      <p:sp>
        <p:nvSpPr>
          <p:cNvPr id="4" name="Marcador de posición de contenido 3">
            <a:extLst>
              <a:ext uri="{FF2B5EF4-FFF2-40B4-BE49-F238E27FC236}">
                <a16:creationId xmlns:a16="http://schemas.microsoft.com/office/drawing/2014/main" id="{B0881FA9-F3B0-4912-B0E1-352094195C30}"/>
              </a:ext>
            </a:extLst>
          </p:cNvPr>
          <p:cNvSpPr>
            <a:spLocks noGrp="1"/>
          </p:cNvSpPr>
          <p:nvPr>
            <p:ph idx="1"/>
          </p:nvPr>
        </p:nvSpPr>
        <p:spPr>
          <a:xfrm>
            <a:off x="690465" y="2593910"/>
            <a:ext cx="6350415" cy="3578290"/>
          </a:xfrm>
        </p:spPr>
        <p:txBody>
          <a:bodyPr rtlCol="0">
            <a:normAutofit fontScale="92500" lnSpcReduction="20000"/>
          </a:bodyPr>
          <a:lstStyle/>
          <a:p>
            <a:pPr marL="285750" lvl="0" indent="-285750" algn="just">
              <a:lnSpc>
                <a:spcPct val="107000"/>
              </a:lnSpc>
              <a:buFont typeface="Arial" panose="020B0604020202020204" pitchFamily="34" charset="0"/>
              <a:buChar char="•"/>
            </a:pPr>
            <a:r>
              <a:rPr lang="es-MX" sz="1800" kern="100" dirty="0">
                <a:effectLst/>
                <a:ea typeface="Calibri" panose="020F0502020204030204" pitchFamily="34" charset="0"/>
                <a:cs typeface="Times New Roman" panose="02020603050405020304" pitchFamily="18" charset="0"/>
              </a:rPr>
              <a:t>El sistema cuenta con 2 vistas diferentes, una es para el usuario y otra para el administrador del sistema, pienso que es bueno ya que mientras el administrador tiene una vista menor de los programas, cada uno se encuentra en tarjetas, por su parte el usuario también puede visualizar cada uno de los programas en tarjetas, pero tiene una vista de todos los programas en un banner deslizante.</a:t>
            </a:r>
          </a:p>
          <a:p>
            <a:pPr marL="342900" lvl="0" indent="-342900" algn="just">
              <a:lnSpc>
                <a:spcPct val="107000"/>
              </a:lnSpc>
              <a:buFont typeface="Arial" panose="020B0604020202020204" pitchFamily="34" charset="0"/>
              <a:buChar char="•"/>
            </a:pPr>
            <a:r>
              <a:rPr lang="es-MX" sz="1800" kern="100" dirty="0">
                <a:effectLst/>
                <a:ea typeface="Calibri" panose="020F0502020204030204" pitchFamily="34" charset="0"/>
                <a:cs typeface="Times New Roman" panose="02020603050405020304" pitchFamily="18" charset="0"/>
              </a:rPr>
              <a:t>El usuario tiene una buena vista ya que la interfaz cuenta con imágenes referentes a lo que se está hablando y la letra es legible.</a:t>
            </a:r>
          </a:p>
          <a:p>
            <a:pPr marL="342900" lvl="0" indent="-342900" algn="just">
              <a:lnSpc>
                <a:spcPct val="107000"/>
              </a:lnSpc>
              <a:spcAft>
                <a:spcPts val="800"/>
              </a:spcAft>
              <a:buFont typeface="Arial" panose="020B0604020202020204" pitchFamily="34" charset="0"/>
              <a:buChar char="•"/>
            </a:pPr>
            <a:r>
              <a:rPr lang="es-MX" sz="1800" kern="100" dirty="0">
                <a:effectLst/>
                <a:ea typeface="Calibri" panose="020F0502020204030204" pitchFamily="34" charset="0"/>
                <a:cs typeface="Times New Roman" panose="02020603050405020304" pitchFamily="18" charset="0"/>
              </a:rPr>
              <a:t>Los apartados del sistema se encuentran organizados, por lo que el usuario puede encontrar la información que desea saber de manera más rápida.</a:t>
            </a:r>
          </a:p>
        </p:txBody>
      </p:sp>
      <p:sp>
        <p:nvSpPr>
          <p:cNvPr id="9" name="Marcador de posición de fecha 8">
            <a:extLst>
              <a:ext uri="{FF2B5EF4-FFF2-40B4-BE49-F238E27FC236}">
                <a16:creationId xmlns:a16="http://schemas.microsoft.com/office/drawing/2014/main" id="{D45C472E-4078-40A0-83A2-652E8356EDCB}"/>
              </a:ext>
            </a:extLst>
          </p:cNvPr>
          <p:cNvSpPr>
            <a:spLocks noGrp="1"/>
          </p:cNvSpPr>
          <p:nvPr>
            <p:ph type="dt" sz="half" idx="10"/>
          </p:nvPr>
        </p:nvSpPr>
        <p:spPr>
          <a:xfrm>
            <a:off x="838200" y="6356350"/>
            <a:ext cx="2743200" cy="365125"/>
          </a:xfrm>
        </p:spPr>
        <p:txBody>
          <a:bodyPr rtlCol="0" anchor="ctr">
            <a:normAutofit/>
          </a:bodyPr>
          <a:lstStyle/>
          <a:p>
            <a:pPr rtl="0">
              <a:spcAft>
                <a:spcPts val="600"/>
              </a:spcAft>
            </a:pPr>
            <a:r>
              <a:rPr lang="es-MX" dirty="0"/>
              <a:t>31/08/2023</a:t>
            </a:r>
            <a:endParaRPr lang="es-MX"/>
          </a:p>
        </p:txBody>
      </p:sp>
      <p:sp>
        <p:nvSpPr>
          <p:cNvPr id="10" name="Marcador de posición de pie de página 9">
            <a:extLst>
              <a:ext uri="{FF2B5EF4-FFF2-40B4-BE49-F238E27FC236}">
                <a16:creationId xmlns:a16="http://schemas.microsoft.com/office/drawing/2014/main" id="{A8C7C3A0-5E78-49C8-B8D4-F3DF62B2BC93}"/>
              </a:ext>
            </a:extLst>
          </p:cNvPr>
          <p:cNvSpPr>
            <a:spLocks noGrp="1"/>
          </p:cNvSpPr>
          <p:nvPr>
            <p:ph type="ftr" sz="quarter" idx="11"/>
          </p:nvPr>
        </p:nvSpPr>
        <p:spPr>
          <a:xfrm>
            <a:off x="7964424" y="621792"/>
            <a:ext cx="4114800" cy="365125"/>
          </a:xfrm>
        </p:spPr>
        <p:txBody>
          <a:bodyPr rtlCol="0" anchor="ctr">
            <a:normAutofit/>
          </a:bodyPr>
          <a:lstStyle/>
          <a:p>
            <a:pPr rtl="0">
              <a:spcAft>
                <a:spcPts val="600"/>
              </a:spcAft>
            </a:pPr>
            <a:r>
              <a:rPr lang="es-MX" dirty="0"/>
              <a:t>AUTODIAGNÓSTICO DE INTERFAZ</a:t>
            </a:r>
            <a:endParaRPr lang="es-MX"/>
          </a:p>
        </p:txBody>
      </p:sp>
      <p:sp>
        <p:nvSpPr>
          <p:cNvPr id="11" name="Marcador de posición de número de diapositiva 10">
            <a:extLst>
              <a:ext uri="{FF2B5EF4-FFF2-40B4-BE49-F238E27FC236}">
                <a16:creationId xmlns:a16="http://schemas.microsoft.com/office/drawing/2014/main" id="{56AE2454-CE9A-4A6B-AB5A-349E0D967654}"/>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D8DA9DAA-006C-4F4B-980E-E3DF019B24E2}" type="slidenum">
              <a:rPr lang="es-MX" smtClean="0"/>
              <a:pPr rtl="0">
                <a:spcAft>
                  <a:spcPts val="600"/>
                </a:spcAft>
              </a:pPr>
              <a:t>2</a:t>
            </a:fld>
            <a:endParaRPr lang="es-MX"/>
          </a:p>
        </p:txBody>
      </p:sp>
    </p:spTree>
    <p:extLst>
      <p:ext uri="{BB962C8B-B14F-4D97-AF65-F5344CB8AC3E}">
        <p14:creationId xmlns:p14="http://schemas.microsoft.com/office/powerpoint/2010/main" val="3653349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6816868E-CA4E-9E80-36F9-EE73073CDD5C}"/>
              </a:ext>
            </a:extLst>
          </p:cNvPr>
          <p:cNvPicPr>
            <a:picLocks noChangeAspect="1"/>
          </p:cNvPicPr>
          <p:nvPr/>
        </p:nvPicPr>
        <p:blipFill rotWithShape="1">
          <a:blip r:embed="rId3"/>
          <a:srcRect l="15715" r="31537" b="2"/>
          <a:stretch/>
        </p:blipFill>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a:noFill/>
        </p:spPr>
      </p:pic>
      <p:sp>
        <p:nvSpPr>
          <p:cNvPr id="3" name="Título 2">
            <a:extLst>
              <a:ext uri="{FF2B5EF4-FFF2-40B4-BE49-F238E27FC236}">
                <a16:creationId xmlns:a16="http://schemas.microsoft.com/office/drawing/2014/main" id="{0115FF41-AFA4-4D25-AB42-AB034F4B4FEC}"/>
              </a:ext>
            </a:extLst>
          </p:cNvPr>
          <p:cNvSpPr>
            <a:spLocks noGrp="1"/>
          </p:cNvSpPr>
          <p:nvPr>
            <p:ph type="title"/>
          </p:nvPr>
        </p:nvSpPr>
        <p:spPr>
          <a:xfrm>
            <a:off x="804672" y="1335024"/>
            <a:ext cx="6190488" cy="1179576"/>
          </a:xfrm>
        </p:spPr>
        <p:txBody>
          <a:bodyPr rtlCol="0" anchor="b">
            <a:normAutofit/>
          </a:bodyPr>
          <a:lstStyle/>
          <a:p>
            <a:pPr rtl="0"/>
            <a:r>
              <a:rPr lang="es-MX" sz="3800"/>
              <a:t>CONSIDERACIONES MALAS</a:t>
            </a:r>
          </a:p>
        </p:txBody>
      </p:sp>
      <p:sp>
        <p:nvSpPr>
          <p:cNvPr id="4" name="Marcador de posición de contenido 3">
            <a:extLst>
              <a:ext uri="{FF2B5EF4-FFF2-40B4-BE49-F238E27FC236}">
                <a16:creationId xmlns:a16="http://schemas.microsoft.com/office/drawing/2014/main" id="{B0881FA9-F3B0-4912-B0E1-352094195C30}"/>
              </a:ext>
            </a:extLst>
          </p:cNvPr>
          <p:cNvSpPr>
            <a:spLocks noGrp="1"/>
          </p:cNvSpPr>
          <p:nvPr>
            <p:ph idx="1"/>
          </p:nvPr>
        </p:nvSpPr>
        <p:spPr>
          <a:xfrm>
            <a:off x="850392" y="2825496"/>
            <a:ext cx="6190488" cy="3346704"/>
          </a:xfrm>
        </p:spPr>
        <p:txBody>
          <a:bodyPr rtlCol="0">
            <a:normAutofit/>
          </a:bodyPr>
          <a:lstStyle/>
          <a:p>
            <a:pPr marL="342900" lvl="0" indent="-342900">
              <a:lnSpc>
                <a:spcPct val="100000"/>
              </a:lnSpc>
              <a:buFont typeface="Arial" panose="020B0604020202020204" pitchFamily="34" charset="0"/>
              <a:buChar char="•"/>
            </a:pPr>
            <a:r>
              <a:rPr lang="es-MX" sz="1700" kern="100" dirty="0">
                <a:effectLst/>
              </a:rPr>
              <a:t>Falta de retroalimentación visual: cuando el usuario hace clic en algún botón este no emite ningún efecto visual o animación para indicar que se realizó alguna acción.</a:t>
            </a:r>
          </a:p>
          <a:p>
            <a:pPr marL="342900" lvl="0" indent="-342900">
              <a:lnSpc>
                <a:spcPct val="100000"/>
              </a:lnSpc>
              <a:buFont typeface="Arial" panose="020B0604020202020204" pitchFamily="34" charset="0"/>
              <a:buChar char="•"/>
            </a:pPr>
            <a:r>
              <a:rPr lang="es-MX" sz="1700" kern="100" dirty="0">
                <a:effectLst/>
              </a:rPr>
              <a:t>Falta de diseño de la interfaz: el sistema debería tener un mejor diseño de interfaz que llame más la atención al usuario y se sienta a gusto interactuando en él.</a:t>
            </a:r>
          </a:p>
          <a:p>
            <a:pPr marL="342900" lvl="0" indent="-342900">
              <a:lnSpc>
                <a:spcPct val="100000"/>
              </a:lnSpc>
              <a:spcAft>
                <a:spcPts val="800"/>
              </a:spcAft>
              <a:buFont typeface="Arial" panose="020B0604020202020204" pitchFamily="34" charset="0"/>
              <a:buChar char="•"/>
            </a:pPr>
            <a:r>
              <a:rPr lang="es-MX" sz="1700" kern="100" dirty="0">
                <a:effectLst/>
              </a:rPr>
              <a:t>Falta de accesibilidad: el sistema no considera las necesidades de los usuarios con discapacidades visuales, motoras por lo que puede excluir a algunas personas.</a:t>
            </a:r>
          </a:p>
          <a:p>
            <a:pPr marL="285750" lvl="0" indent="-285750">
              <a:lnSpc>
                <a:spcPct val="100000"/>
              </a:lnSpc>
              <a:buFont typeface="Arial" panose="020B0604020202020204" pitchFamily="34" charset="0"/>
              <a:buChar char="•"/>
            </a:pPr>
            <a:endParaRPr lang="es-MX" sz="1700" kern="100" dirty="0">
              <a:effectLst/>
            </a:endParaRPr>
          </a:p>
        </p:txBody>
      </p:sp>
      <p:sp>
        <p:nvSpPr>
          <p:cNvPr id="9" name="Marcador de posición de fecha 8">
            <a:extLst>
              <a:ext uri="{FF2B5EF4-FFF2-40B4-BE49-F238E27FC236}">
                <a16:creationId xmlns:a16="http://schemas.microsoft.com/office/drawing/2014/main" id="{D45C472E-4078-40A0-83A2-652E8356EDCB}"/>
              </a:ext>
            </a:extLst>
          </p:cNvPr>
          <p:cNvSpPr>
            <a:spLocks noGrp="1"/>
          </p:cNvSpPr>
          <p:nvPr>
            <p:ph type="dt" sz="half" idx="10"/>
          </p:nvPr>
        </p:nvSpPr>
        <p:spPr>
          <a:xfrm>
            <a:off x="838200" y="6356350"/>
            <a:ext cx="2743200" cy="365125"/>
          </a:xfrm>
        </p:spPr>
        <p:txBody>
          <a:bodyPr rtlCol="0" anchor="ctr">
            <a:normAutofit/>
          </a:bodyPr>
          <a:lstStyle/>
          <a:p>
            <a:pPr rtl="0">
              <a:spcAft>
                <a:spcPts val="600"/>
              </a:spcAft>
            </a:pPr>
            <a:r>
              <a:rPr lang="es-MX" dirty="0"/>
              <a:t>31/08/2023</a:t>
            </a:r>
          </a:p>
        </p:txBody>
      </p:sp>
      <p:sp>
        <p:nvSpPr>
          <p:cNvPr id="10" name="Marcador de posición de pie de página 9">
            <a:extLst>
              <a:ext uri="{FF2B5EF4-FFF2-40B4-BE49-F238E27FC236}">
                <a16:creationId xmlns:a16="http://schemas.microsoft.com/office/drawing/2014/main" id="{A8C7C3A0-5E78-49C8-B8D4-F3DF62B2BC93}"/>
              </a:ext>
            </a:extLst>
          </p:cNvPr>
          <p:cNvSpPr>
            <a:spLocks noGrp="1"/>
          </p:cNvSpPr>
          <p:nvPr>
            <p:ph type="ftr" sz="quarter" idx="11"/>
          </p:nvPr>
        </p:nvSpPr>
        <p:spPr>
          <a:xfrm>
            <a:off x="7964424" y="621792"/>
            <a:ext cx="4114800" cy="365125"/>
          </a:xfrm>
        </p:spPr>
        <p:txBody>
          <a:bodyPr rtlCol="0" anchor="ctr">
            <a:normAutofit/>
          </a:bodyPr>
          <a:lstStyle/>
          <a:p>
            <a:pPr rtl="0">
              <a:spcAft>
                <a:spcPts val="600"/>
              </a:spcAft>
            </a:pPr>
            <a:r>
              <a:rPr lang="es-MX" dirty="0"/>
              <a:t>AUTODIAGNÓSTICO DE INTERFAZ</a:t>
            </a:r>
            <a:endParaRPr lang="es-MX"/>
          </a:p>
        </p:txBody>
      </p:sp>
      <p:sp>
        <p:nvSpPr>
          <p:cNvPr id="11" name="Marcador de posición de número de diapositiva 10">
            <a:extLst>
              <a:ext uri="{FF2B5EF4-FFF2-40B4-BE49-F238E27FC236}">
                <a16:creationId xmlns:a16="http://schemas.microsoft.com/office/drawing/2014/main" id="{56AE2454-CE9A-4A6B-AB5A-349E0D967654}"/>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D8DA9DAA-006C-4F4B-980E-E3DF019B24E2}" type="slidenum">
              <a:rPr lang="es-MX" smtClean="0"/>
              <a:pPr rtl="0">
                <a:spcAft>
                  <a:spcPts val="600"/>
                </a:spcAft>
              </a:pPr>
              <a:t>3</a:t>
            </a:fld>
            <a:endParaRPr lang="es-MX"/>
          </a:p>
        </p:txBody>
      </p:sp>
    </p:spTree>
    <p:extLst>
      <p:ext uri="{BB962C8B-B14F-4D97-AF65-F5344CB8AC3E}">
        <p14:creationId xmlns:p14="http://schemas.microsoft.com/office/powerpoint/2010/main" val="11583893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F2FB0B-15EC-453B-BC9B-69AD35DDCEA3}"/>
              </a:ext>
            </a:extLst>
          </p:cNvPr>
          <p:cNvSpPr>
            <a:spLocks noGrp="1"/>
          </p:cNvSpPr>
          <p:nvPr>
            <p:ph type="ctrTitle"/>
          </p:nvPr>
        </p:nvSpPr>
        <p:spPr/>
        <p:txBody>
          <a:bodyPr rtlCol="0">
            <a:normAutofit fontScale="90000"/>
          </a:bodyPr>
          <a:lstStyle/>
          <a:p>
            <a:pPr rtl="0"/>
            <a:r>
              <a:rPr lang="es-MX" spc="400" dirty="0">
                <a:latin typeface="+mn-lt"/>
              </a:rPr>
              <a:t>SISTEMA PARA PROGRAMA DE RADIO</a:t>
            </a:r>
            <a:endParaRPr lang="es-MX" dirty="0"/>
          </a:p>
        </p:txBody>
      </p:sp>
    </p:spTree>
    <p:extLst>
      <p:ext uri="{BB962C8B-B14F-4D97-AF65-F5344CB8AC3E}">
        <p14:creationId xmlns:p14="http://schemas.microsoft.com/office/powerpoint/2010/main" val="2227882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5A8A15B0-9825-E63A-9FFE-8E3E12C3B92D}"/>
              </a:ext>
            </a:extLst>
          </p:cNvPr>
          <p:cNvPicPr>
            <a:picLocks noChangeAspect="1"/>
          </p:cNvPicPr>
          <p:nvPr/>
        </p:nvPicPr>
        <p:blipFill rotWithShape="1">
          <a:blip r:embed="rId3"/>
          <a:srcRect t="12640" b="5555"/>
          <a:stretch/>
        </p:blipFill>
        <p:spPr>
          <a:xfrm>
            <a:off x="0" y="237152"/>
            <a:ext cx="12192000" cy="6383695"/>
          </a:xfrm>
          <a:prstGeom prst="rect">
            <a:avLst/>
          </a:prstGeom>
        </p:spPr>
      </p:pic>
    </p:spTree>
    <p:extLst>
      <p:ext uri="{BB962C8B-B14F-4D97-AF65-F5344CB8AC3E}">
        <p14:creationId xmlns:p14="http://schemas.microsoft.com/office/powerpoint/2010/main" val="3654065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4D6DD4AD-34AF-1BEE-55F0-7952F77ADEA7}"/>
              </a:ext>
            </a:extLst>
          </p:cNvPr>
          <p:cNvPicPr>
            <a:picLocks noChangeAspect="1"/>
          </p:cNvPicPr>
          <p:nvPr/>
        </p:nvPicPr>
        <p:blipFill rotWithShape="1">
          <a:blip r:embed="rId3"/>
          <a:srcRect t="12639" b="5833"/>
          <a:stretch/>
        </p:blipFill>
        <p:spPr>
          <a:xfrm>
            <a:off x="0" y="475862"/>
            <a:ext cx="12192000" cy="6112718"/>
          </a:xfrm>
          <a:prstGeom prst="rect">
            <a:avLst/>
          </a:prstGeom>
        </p:spPr>
      </p:pic>
    </p:spTree>
    <p:extLst>
      <p:ext uri="{BB962C8B-B14F-4D97-AF65-F5344CB8AC3E}">
        <p14:creationId xmlns:p14="http://schemas.microsoft.com/office/powerpoint/2010/main" val="2154726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88FEBAC7-2DEC-BDE7-F93E-0CEDF72613B1}"/>
              </a:ext>
            </a:extLst>
          </p:cNvPr>
          <p:cNvPicPr>
            <a:picLocks noChangeAspect="1"/>
          </p:cNvPicPr>
          <p:nvPr/>
        </p:nvPicPr>
        <p:blipFill rotWithShape="1">
          <a:blip r:embed="rId2"/>
          <a:srcRect t="12501" b="5972"/>
          <a:stretch/>
        </p:blipFill>
        <p:spPr>
          <a:xfrm>
            <a:off x="0" y="401217"/>
            <a:ext cx="12192000" cy="6000556"/>
          </a:xfrm>
          <a:prstGeom prst="rect">
            <a:avLst/>
          </a:prstGeom>
        </p:spPr>
      </p:pic>
    </p:spTree>
    <p:extLst>
      <p:ext uri="{BB962C8B-B14F-4D97-AF65-F5344CB8AC3E}">
        <p14:creationId xmlns:p14="http://schemas.microsoft.com/office/powerpoint/2010/main" val="10620697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B68D9E38-C065-D5E1-DA47-06AF96463A93}"/>
              </a:ext>
            </a:extLst>
          </p:cNvPr>
          <p:cNvPicPr>
            <a:picLocks noChangeAspect="1"/>
          </p:cNvPicPr>
          <p:nvPr/>
        </p:nvPicPr>
        <p:blipFill rotWithShape="1">
          <a:blip r:embed="rId2"/>
          <a:srcRect t="12788" b="5578"/>
          <a:stretch/>
        </p:blipFill>
        <p:spPr>
          <a:xfrm>
            <a:off x="0" y="429208"/>
            <a:ext cx="12192000" cy="6046237"/>
          </a:xfrm>
          <a:prstGeom prst="rect">
            <a:avLst/>
          </a:prstGeom>
        </p:spPr>
      </p:pic>
    </p:spTree>
    <p:extLst>
      <p:ext uri="{BB962C8B-B14F-4D97-AF65-F5344CB8AC3E}">
        <p14:creationId xmlns:p14="http://schemas.microsoft.com/office/powerpoint/2010/main" val="671548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F2D85D46-2A70-6278-AC57-4276F7836B75}"/>
              </a:ext>
            </a:extLst>
          </p:cNvPr>
          <p:cNvPicPr>
            <a:picLocks noChangeAspect="1"/>
          </p:cNvPicPr>
          <p:nvPr/>
        </p:nvPicPr>
        <p:blipFill rotWithShape="1">
          <a:blip r:embed="rId2"/>
          <a:srcRect t="12778" b="5555"/>
          <a:stretch/>
        </p:blipFill>
        <p:spPr>
          <a:xfrm>
            <a:off x="0" y="419100"/>
            <a:ext cx="12192000" cy="6057900"/>
          </a:xfrm>
          <a:prstGeom prst="rect">
            <a:avLst/>
          </a:prstGeom>
        </p:spPr>
      </p:pic>
    </p:spTree>
    <p:extLst>
      <p:ext uri="{BB962C8B-B14F-4D97-AF65-F5344CB8AC3E}">
        <p14:creationId xmlns:p14="http://schemas.microsoft.com/office/powerpoint/2010/main" val="798792730"/>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88_TF89338750_Win32" id="{99642FD9-2D40-4169-AF7A-B31F6C9CC1AE}" vid="{D727949C-CFAC-4660-B9F1-1FD59523C610}"/>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2.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{13B39763-DB3B-48EC-AF44-6E4FBB1BB985}tf89338750_win32</Template>
  <TotalTime>19</TotalTime>
  <Words>258</Words>
  <Application>Microsoft Office PowerPoint</Application>
  <PresentationFormat>Panorámica</PresentationFormat>
  <Paragraphs>25</Paragraphs>
  <Slides>11</Slides>
  <Notes>6</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11</vt:i4>
      </vt:variant>
    </vt:vector>
  </HeadingPairs>
  <TitlesOfParts>
    <vt:vector size="15" baseType="lpstr">
      <vt:lpstr>Arial</vt:lpstr>
      <vt:lpstr>Calibri</vt:lpstr>
      <vt:lpstr>Univers</vt:lpstr>
      <vt:lpstr>GradientUnivers</vt:lpstr>
      <vt:lpstr>Autodiagnóstico de interfaz</vt:lpstr>
      <vt:lpstr>CONSIDERACIONES BUENAS</vt:lpstr>
      <vt:lpstr>CONSIDERACIONES MALAS</vt:lpstr>
      <vt:lpstr>SISTEMA PARA PROGRAMA DE RADIO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Autodiagnóstico de interfaz</dc:title>
  <dc:creator>Kevin Panes</dc:creator>
  <cp:lastModifiedBy>Kevin Panes</cp:lastModifiedBy>
  <cp:revision>1</cp:revision>
  <dcterms:created xsi:type="dcterms:W3CDTF">2023-08-31T05:34:55Z</dcterms:created>
  <dcterms:modified xsi:type="dcterms:W3CDTF">2023-08-31T05:54:03Z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